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9" r:id="rId9"/>
    <p:sldId id="280" r:id="rId10"/>
    <p:sldId id="263" r:id="rId11"/>
    <p:sldId id="264" r:id="rId12"/>
    <p:sldId id="281" r:id="rId13"/>
    <p:sldId id="265" r:id="rId14"/>
    <p:sldId id="283" r:id="rId15"/>
    <p:sldId id="282" r:id="rId16"/>
    <p:sldId id="266" r:id="rId17"/>
    <p:sldId id="284" r:id="rId18"/>
    <p:sldId id="285" r:id="rId19"/>
    <p:sldId id="268" r:id="rId20"/>
    <p:sldId id="286" r:id="rId21"/>
    <p:sldId id="287" r:id="rId22"/>
    <p:sldId id="269" r:id="rId23"/>
    <p:sldId id="270" r:id="rId24"/>
    <p:sldId id="271" r:id="rId25"/>
    <p:sldId id="272" r:id="rId26"/>
    <p:sldId id="288" r:id="rId27"/>
    <p:sldId id="276" r:id="rId28"/>
    <p:sldId id="289" r:id="rId29"/>
    <p:sldId id="290" r:id="rId30"/>
    <p:sldId id="274" r:id="rId31"/>
    <p:sldId id="291" r:id="rId32"/>
    <p:sldId id="273" r:id="rId33"/>
    <p:sldId id="278" r:id="rId34"/>
    <p:sldId id="277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03B7D9-4BA8-465A-934E-FE8378E5DB28}" v="2163" dt="2020-10-31T08:08:32.6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찬정" userId="185222cd-5455-43a6-a0f8-2b4255724287" providerId="ADAL" clId="{9903B7D9-4BA8-465A-934E-FE8378E5DB28}"/>
    <pc:docChg chg="undo redo custSel mod addSld delSld modSld">
      <pc:chgData name="박찬정" userId="185222cd-5455-43a6-a0f8-2b4255724287" providerId="ADAL" clId="{9903B7D9-4BA8-465A-934E-FE8378E5DB28}" dt="2020-10-31T08:08:32.636" v="4778" actId="1076"/>
      <pc:docMkLst>
        <pc:docMk/>
      </pc:docMkLst>
      <pc:sldChg chg="addSp delSp modSp mod">
        <pc:chgData name="박찬정" userId="185222cd-5455-43a6-a0f8-2b4255724287" providerId="ADAL" clId="{9903B7D9-4BA8-465A-934E-FE8378E5DB28}" dt="2020-10-31T08:08:32.636" v="4778" actId="1076"/>
        <pc:sldMkLst>
          <pc:docMk/>
          <pc:sldMk cId="1884969163" sldId="256"/>
        </pc:sldMkLst>
        <pc:spChg chg="add mod">
          <ac:chgData name="박찬정" userId="185222cd-5455-43a6-a0f8-2b4255724287" providerId="ADAL" clId="{9903B7D9-4BA8-465A-934E-FE8378E5DB28}" dt="2020-10-31T08:08:32.636" v="4778" actId="1076"/>
          <ac:spMkLst>
            <pc:docMk/>
            <pc:sldMk cId="1884969163" sldId="256"/>
            <ac:spMk id="2" creationId="{E3B6846A-6458-4229-931E-94288116DE1A}"/>
          </ac:spMkLst>
        </pc:spChg>
        <pc:spChg chg="add del mod">
          <ac:chgData name="박찬정" userId="185222cd-5455-43a6-a0f8-2b4255724287" providerId="ADAL" clId="{9903B7D9-4BA8-465A-934E-FE8378E5DB28}" dt="2020-10-31T07:57:23.814" v="4573" actId="478"/>
          <ac:spMkLst>
            <pc:docMk/>
            <pc:sldMk cId="1884969163" sldId="256"/>
            <ac:spMk id="4" creationId="{8C2483D1-00B9-4D7C-85CA-CC15A1517B90}"/>
          </ac:spMkLst>
        </pc:spChg>
        <pc:picChg chg="add mod">
          <ac:chgData name="박찬정" userId="185222cd-5455-43a6-a0f8-2b4255724287" providerId="ADAL" clId="{9903B7D9-4BA8-465A-934E-FE8378E5DB28}" dt="2020-10-31T08:08:32.636" v="4778" actId="1076"/>
          <ac:picMkLst>
            <pc:docMk/>
            <pc:sldMk cId="1884969163" sldId="256"/>
            <ac:picMk id="1026" creationId="{82193628-4EE6-4CDF-99BB-118E010CDFB7}"/>
          </ac:picMkLst>
        </pc:picChg>
      </pc:sldChg>
      <pc:sldChg chg="modSp mod modAnim">
        <pc:chgData name="박찬정" userId="185222cd-5455-43a6-a0f8-2b4255724287" providerId="ADAL" clId="{9903B7D9-4BA8-465A-934E-FE8378E5DB28}" dt="2020-10-31T07:47:50.032" v="4522"/>
        <pc:sldMkLst>
          <pc:docMk/>
          <pc:sldMk cId="3622490837" sldId="257"/>
        </pc:sldMkLst>
        <pc:spChg chg="mod">
          <ac:chgData name="박찬정" userId="185222cd-5455-43a6-a0f8-2b4255724287" providerId="ADAL" clId="{9903B7D9-4BA8-465A-934E-FE8378E5DB28}" dt="2020-10-31T04:03:39.294" v="658" actId="1076"/>
          <ac:spMkLst>
            <pc:docMk/>
            <pc:sldMk cId="3622490837" sldId="257"/>
            <ac:spMk id="6" creationId="{60B3B548-5570-4A82-982E-D2BB91410A7C}"/>
          </ac:spMkLst>
        </pc:spChg>
        <pc:picChg chg="mod">
          <ac:chgData name="박찬정" userId="185222cd-5455-43a6-a0f8-2b4255724287" providerId="ADAL" clId="{9903B7D9-4BA8-465A-934E-FE8378E5DB28}" dt="2020-10-31T04:03:44.552" v="659" actId="1076"/>
          <ac:picMkLst>
            <pc:docMk/>
            <pc:sldMk cId="3622490837" sldId="257"/>
            <ac:picMk id="5" creationId="{88DE22E6-E00E-49EE-93B8-180A2818A342}"/>
          </ac:picMkLst>
        </pc:picChg>
      </pc:sldChg>
      <pc:sldChg chg="addSp delSp modSp mod modTransition modAnim">
        <pc:chgData name="박찬정" userId="185222cd-5455-43a6-a0f8-2b4255724287" providerId="ADAL" clId="{9903B7D9-4BA8-465A-934E-FE8378E5DB28}" dt="2020-10-31T07:47:54.127" v="4524"/>
        <pc:sldMkLst>
          <pc:docMk/>
          <pc:sldMk cId="1417078323" sldId="258"/>
        </pc:sldMkLst>
        <pc:spChg chg="add mod">
          <ac:chgData name="박찬정" userId="185222cd-5455-43a6-a0f8-2b4255724287" providerId="ADAL" clId="{9903B7D9-4BA8-465A-934E-FE8378E5DB28}" dt="2020-10-31T04:30:15.886" v="863" actId="6559"/>
          <ac:spMkLst>
            <pc:docMk/>
            <pc:sldMk cId="1417078323" sldId="258"/>
            <ac:spMk id="2" creationId="{63415453-C42D-45C6-B355-862D391F5A96}"/>
          </ac:spMkLst>
        </pc:spChg>
        <pc:spChg chg="add mod">
          <ac:chgData name="박찬정" userId="185222cd-5455-43a6-a0f8-2b4255724287" providerId="ADAL" clId="{9903B7D9-4BA8-465A-934E-FE8378E5DB28}" dt="2020-10-31T04:33:40.835" v="945" actId="1036"/>
          <ac:spMkLst>
            <pc:docMk/>
            <pc:sldMk cId="1417078323" sldId="258"/>
            <ac:spMk id="3" creationId="{B1C5232C-1310-4F6C-90C6-5FDAD1CEAD51}"/>
          </ac:spMkLst>
        </pc:spChg>
        <pc:spChg chg="mod">
          <ac:chgData name="박찬정" userId="185222cd-5455-43a6-a0f8-2b4255724287" providerId="ADAL" clId="{9903B7D9-4BA8-465A-934E-FE8378E5DB28}" dt="2020-10-31T04:30:24.014" v="864" actId="6559"/>
          <ac:spMkLst>
            <pc:docMk/>
            <pc:sldMk cId="1417078323" sldId="258"/>
            <ac:spMk id="4" creationId="{9BF3FDE9-16A9-4DA1-8435-F720336505FE}"/>
          </ac:spMkLst>
        </pc:spChg>
        <pc:spChg chg="mod">
          <ac:chgData name="박찬정" userId="185222cd-5455-43a6-a0f8-2b4255724287" providerId="ADAL" clId="{9903B7D9-4BA8-465A-934E-FE8378E5DB28}" dt="2020-10-31T04:30:24.014" v="864" actId="6559"/>
          <ac:spMkLst>
            <pc:docMk/>
            <pc:sldMk cId="1417078323" sldId="258"/>
            <ac:spMk id="8" creationId="{7376C090-DB63-47D1-A58F-56D20A3FB711}"/>
          </ac:spMkLst>
        </pc:spChg>
        <pc:spChg chg="mod">
          <ac:chgData name="박찬정" userId="185222cd-5455-43a6-a0f8-2b4255724287" providerId="ADAL" clId="{9903B7D9-4BA8-465A-934E-FE8378E5DB28}" dt="2020-10-31T04:30:24.014" v="864" actId="6559"/>
          <ac:spMkLst>
            <pc:docMk/>
            <pc:sldMk cId="1417078323" sldId="258"/>
            <ac:spMk id="10" creationId="{1D258F39-0E7E-40F2-8746-30F1FE98F14E}"/>
          </ac:spMkLst>
        </pc:spChg>
        <pc:spChg chg="mod">
          <ac:chgData name="박찬정" userId="185222cd-5455-43a6-a0f8-2b4255724287" providerId="ADAL" clId="{9903B7D9-4BA8-465A-934E-FE8378E5DB28}" dt="2020-10-31T04:30:24.014" v="864" actId="6559"/>
          <ac:spMkLst>
            <pc:docMk/>
            <pc:sldMk cId="1417078323" sldId="258"/>
            <ac:spMk id="14" creationId="{15A9D9A5-E33A-495D-B5D8-8511668D62DD}"/>
          </ac:spMkLst>
        </pc:spChg>
        <pc:spChg chg="del mod">
          <ac:chgData name="박찬정" userId="185222cd-5455-43a6-a0f8-2b4255724287" providerId="ADAL" clId="{9903B7D9-4BA8-465A-934E-FE8378E5DB28}" dt="2020-10-31T03:15:28.087" v="415" actId="478"/>
          <ac:spMkLst>
            <pc:docMk/>
            <pc:sldMk cId="1417078323" sldId="258"/>
            <ac:spMk id="16" creationId="{B56FBC71-E4A6-4F8B-9461-6B12DC8EBABD}"/>
          </ac:spMkLst>
        </pc:spChg>
        <pc:spChg chg="del mod">
          <ac:chgData name="박찬정" userId="185222cd-5455-43a6-a0f8-2b4255724287" providerId="ADAL" clId="{9903B7D9-4BA8-465A-934E-FE8378E5DB28}" dt="2020-10-31T03:15:25.703" v="414" actId="478"/>
          <ac:spMkLst>
            <pc:docMk/>
            <pc:sldMk cId="1417078323" sldId="258"/>
            <ac:spMk id="18" creationId="{26674BDC-FD06-494F-AAB6-D8F07EC3B441}"/>
          </ac:spMkLst>
        </pc:spChg>
        <pc:picChg chg="mod">
          <ac:chgData name="박찬정" userId="185222cd-5455-43a6-a0f8-2b4255724287" providerId="ADAL" clId="{9903B7D9-4BA8-465A-934E-FE8378E5DB28}" dt="2020-10-31T03:19:52.746" v="500" actId="1076"/>
          <ac:picMkLst>
            <pc:docMk/>
            <pc:sldMk cId="1417078323" sldId="258"/>
            <ac:picMk id="12" creationId="{942B3BE3-C427-4ACA-B74F-5AFF920F8920}"/>
          </ac:picMkLst>
        </pc:picChg>
      </pc:sldChg>
      <pc:sldChg chg="delSp modSp mod modTransition modAnim">
        <pc:chgData name="박찬정" userId="185222cd-5455-43a6-a0f8-2b4255724287" providerId="ADAL" clId="{9903B7D9-4BA8-465A-934E-FE8378E5DB28}" dt="2020-10-31T07:48:28.730" v="4531"/>
        <pc:sldMkLst>
          <pc:docMk/>
          <pc:sldMk cId="453152643" sldId="259"/>
        </pc:sldMkLst>
        <pc:spChg chg="del">
          <ac:chgData name="박찬정" userId="185222cd-5455-43a6-a0f8-2b4255724287" providerId="ADAL" clId="{9903B7D9-4BA8-465A-934E-FE8378E5DB28}" dt="2020-10-31T04:28:20.955" v="845" actId="478"/>
          <ac:spMkLst>
            <pc:docMk/>
            <pc:sldMk cId="453152643" sldId="259"/>
            <ac:spMk id="7" creationId="{8E0A3909-8DAF-42E4-89F6-19A208B5A09C}"/>
          </ac:spMkLst>
        </pc:spChg>
        <pc:spChg chg="mod">
          <ac:chgData name="박찬정" userId="185222cd-5455-43a6-a0f8-2b4255724287" providerId="ADAL" clId="{9903B7D9-4BA8-465A-934E-FE8378E5DB28}" dt="2020-10-31T04:40:52.765" v="1011" actId="6559"/>
          <ac:spMkLst>
            <pc:docMk/>
            <pc:sldMk cId="453152643" sldId="259"/>
            <ac:spMk id="12" creationId="{83C76F82-08E9-489F-A4DA-6D96475B11A9}"/>
          </ac:spMkLst>
        </pc:spChg>
        <pc:spChg chg="mod">
          <ac:chgData name="박찬정" userId="185222cd-5455-43a6-a0f8-2b4255724287" providerId="ADAL" clId="{9903B7D9-4BA8-465A-934E-FE8378E5DB28}" dt="2020-10-31T04:41:12.675" v="1014" actId="113"/>
          <ac:spMkLst>
            <pc:docMk/>
            <pc:sldMk cId="453152643" sldId="259"/>
            <ac:spMk id="14" creationId="{B54811B0-51AF-467E-86B3-4BE24D6B5204}"/>
          </ac:spMkLst>
        </pc:spChg>
        <pc:spChg chg="mod">
          <ac:chgData name="박찬정" userId="185222cd-5455-43a6-a0f8-2b4255724287" providerId="ADAL" clId="{9903B7D9-4BA8-465A-934E-FE8378E5DB28}" dt="2020-10-31T07:48:28.730" v="4531"/>
          <ac:spMkLst>
            <pc:docMk/>
            <pc:sldMk cId="453152643" sldId="259"/>
            <ac:spMk id="15" creationId="{A91EDDA9-AD86-4DFD-B40B-3994780911BD}"/>
          </ac:spMkLst>
        </pc:spChg>
        <pc:picChg chg="mod">
          <ac:chgData name="박찬정" userId="185222cd-5455-43a6-a0f8-2b4255724287" providerId="ADAL" clId="{9903B7D9-4BA8-465A-934E-FE8378E5DB28}" dt="2020-10-31T04:37:46.103" v="1001" actId="1036"/>
          <ac:picMkLst>
            <pc:docMk/>
            <pc:sldMk cId="453152643" sldId="259"/>
            <ac:picMk id="9" creationId="{6A6C68CF-A7A3-4090-9A78-DCDA7F4403F7}"/>
          </ac:picMkLst>
        </pc:picChg>
        <pc:picChg chg="mod">
          <ac:chgData name="박찬정" userId="185222cd-5455-43a6-a0f8-2b4255724287" providerId="ADAL" clId="{9903B7D9-4BA8-465A-934E-FE8378E5DB28}" dt="2020-10-31T04:37:46.103" v="1001" actId="1036"/>
          <ac:picMkLst>
            <pc:docMk/>
            <pc:sldMk cId="453152643" sldId="259"/>
            <ac:picMk id="11" creationId="{CF63A936-3760-47E5-809E-010414B2584B}"/>
          </ac:picMkLst>
        </pc:picChg>
      </pc:sldChg>
      <pc:sldChg chg="addSp delSp modSp mod modTransition modAnim">
        <pc:chgData name="박찬정" userId="185222cd-5455-43a6-a0f8-2b4255724287" providerId="ADAL" clId="{9903B7D9-4BA8-465A-934E-FE8378E5DB28}" dt="2020-10-31T06:49:11.537" v="3549"/>
        <pc:sldMkLst>
          <pc:docMk/>
          <pc:sldMk cId="3409083547" sldId="260"/>
        </pc:sldMkLst>
        <pc:spChg chg="del">
          <ac:chgData name="박찬정" userId="185222cd-5455-43a6-a0f8-2b4255724287" providerId="ADAL" clId="{9903B7D9-4BA8-465A-934E-FE8378E5DB28}" dt="2020-10-31T04:40:06.261" v="1007" actId="478"/>
          <ac:spMkLst>
            <pc:docMk/>
            <pc:sldMk cId="3409083547" sldId="260"/>
            <ac:spMk id="2" creationId="{804B58ED-ED26-42B5-A3CE-DA73F99239CA}"/>
          </ac:spMkLst>
        </pc:spChg>
        <pc:spChg chg="add mod">
          <ac:chgData name="박찬정" userId="185222cd-5455-43a6-a0f8-2b4255724287" providerId="ADAL" clId="{9903B7D9-4BA8-465A-934E-FE8378E5DB28}" dt="2020-10-31T04:42:00.184" v="1021" actId="403"/>
          <ac:spMkLst>
            <pc:docMk/>
            <pc:sldMk cId="3409083547" sldId="260"/>
            <ac:spMk id="3" creationId="{AD088117-45FF-4536-AB63-0C995138CCEA}"/>
          </ac:spMkLst>
        </pc:spChg>
        <pc:spChg chg="mod">
          <ac:chgData name="박찬정" userId="185222cd-5455-43a6-a0f8-2b4255724287" providerId="ADAL" clId="{9903B7D9-4BA8-465A-934E-FE8378E5DB28}" dt="2020-10-31T06:41:44.318" v="3426" actId="1037"/>
          <ac:spMkLst>
            <pc:docMk/>
            <pc:sldMk cId="3409083547" sldId="260"/>
            <ac:spMk id="4" creationId="{B707A10B-46E5-4E6D-A7D6-6812F022E7BF}"/>
          </ac:spMkLst>
        </pc:spChg>
        <pc:spChg chg="mod">
          <ac:chgData name="박찬정" userId="185222cd-5455-43a6-a0f8-2b4255724287" providerId="ADAL" clId="{9903B7D9-4BA8-465A-934E-FE8378E5DB28}" dt="2020-10-31T06:46:55.392" v="3524" actId="1036"/>
          <ac:spMkLst>
            <pc:docMk/>
            <pc:sldMk cId="3409083547" sldId="260"/>
            <ac:spMk id="5" creationId="{0B91EE92-C612-41A5-B674-63EBA00C9552}"/>
          </ac:spMkLst>
        </pc:spChg>
        <pc:spChg chg="mod">
          <ac:chgData name="박찬정" userId="185222cd-5455-43a6-a0f8-2b4255724287" providerId="ADAL" clId="{9903B7D9-4BA8-465A-934E-FE8378E5DB28}" dt="2020-10-31T06:41:44.318" v="3426" actId="1037"/>
          <ac:spMkLst>
            <pc:docMk/>
            <pc:sldMk cId="3409083547" sldId="260"/>
            <ac:spMk id="6" creationId="{B9B8CFE9-DD28-4396-A0C7-C4D866E4A27A}"/>
          </ac:spMkLst>
        </pc:spChg>
        <pc:spChg chg="add mod">
          <ac:chgData name="박찬정" userId="185222cd-5455-43a6-a0f8-2b4255724287" providerId="ADAL" clId="{9903B7D9-4BA8-465A-934E-FE8378E5DB28}" dt="2020-10-31T06:41:44.318" v="3426" actId="1037"/>
          <ac:spMkLst>
            <pc:docMk/>
            <pc:sldMk cId="3409083547" sldId="260"/>
            <ac:spMk id="8" creationId="{751FFEA1-B573-46ED-A75E-90EC1CD9308E}"/>
          </ac:spMkLst>
        </pc:spChg>
        <pc:spChg chg="add del mod">
          <ac:chgData name="박찬정" userId="185222cd-5455-43a6-a0f8-2b4255724287" providerId="ADAL" clId="{9903B7D9-4BA8-465A-934E-FE8378E5DB28}" dt="2020-10-31T04:40:09.462" v="1008" actId="478"/>
          <ac:spMkLst>
            <pc:docMk/>
            <pc:sldMk cId="3409083547" sldId="260"/>
            <ac:spMk id="9" creationId="{566B8595-B5AF-4261-896E-0287C7666621}"/>
          </ac:spMkLst>
        </pc:spChg>
      </pc:sldChg>
      <pc:sldChg chg="modSp mod modTransition modAnim">
        <pc:chgData name="박찬정" userId="185222cd-5455-43a6-a0f8-2b4255724287" providerId="ADAL" clId="{9903B7D9-4BA8-465A-934E-FE8378E5DB28}" dt="2020-10-31T06:49:51.105" v="3552" actId="207"/>
        <pc:sldMkLst>
          <pc:docMk/>
          <pc:sldMk cId="207800630" sldId="261"/>
        </pc:sldMkLst>
        <pc:spChg chg="mod ord">
          <ac:chgData name="박찬정" userId="185222cd-5455-43a6-a0f8-2b4255724287" providerId="ADAL" clId="{9903B7D9-4BA8-465A-934E-FE8378E5DB28}" dt="2020-10-31T06:49:51.105" v="3552" actId="207"/>
          <ac:spMkLst>
            <pc:docMk/>
            <pc:sldMk cId="207800630" sldId="261"/>
            <ac:spMk id="6" creationId="{2CA7F630-EF54-476E-A461-4211DA825369}"/>
          </ac:spMkLst>
        </pc:spChg>
        <pc:picChg chg="mod ord">
          <ac:chgData name="박찬정" userId="185222cd-5455-43a6-a0f8-2b4255724287" providerId="ADAL" clId="{9903B7D9-4BA8-465A-934E-FE8378E5DB28}" dt="2020-10-31T04:47:55.315" v="1125" actId="14100"/>
          <ac:picMkLst>
            <pc:docMk/>
            <pc:sldMk cId="207800630" sldId="261"/>
            <ac:picMk id="11" creationId="{C3A3CBF2-7585-4FA2-BA36-2D07D907DC4A}"/>
          </ac:picMkLst>
        </pc:picChg>
        <pc:picChg chg="mod ord">
          <ac:chgData name="박찬정" userId="185222cd-5455-43a6-a0f8-2b4255724287" providerId="ADAL" clId="{9903B7D9-4BA8-465A-934E-FE8378E5DB28}" dt="2020-10-31T04:48:13.821" v="1131" actId="14100"/>
          <ac:picMkLst>
            <pc:docMk/>
            <pc:sldMk cId="207800630" sldId="261"/>
            <ac:picMk id="13" creationId="{8F6E525E-1837-4478-86D3-183386CC8211}"/>
          </ac:picMkLst>
        </pc:picChg>
        <pc:picChg chg="mod ord">
          <ac:chgData name="박찬정" userId="185222cd-5455-43a6-a0f8-2b4255724287" providerId="ADAL" clId="{9903B7D9-4BA8-465A-934E-FE8378E5DB28}" dt="2020-10-31T04:48:26.883" v="1138" actId="1076"/>
          <ac:picMkLst>
            <pc:docMk/>
            <pc:sldMk cId="207800630" sldId="261"/>
            <ac:picMk id="15" creationId="{B71AA3C1-AAC6-4A9A-846F-547C204F09F0}"/>
          </ac:picMkLst>
        </pc:picChg>
        <pc:picChg chg="mod">
          <ac:chgData name="박찬정" userId="185222cd-5455-43a6-a0f8-2b4255724287" providerId="ADAL" clId="{9903B7D9-4BA8-465A-934E-FE8378E5DB28}" dt="2020-10-31T04:47:35.063" v="1114" actId="166"/>
          <ac:picMkLst>
            <pc:docMk/>
            <pc:sldMk cId="207800630" sldId="261"/>
            <ac:picMk id="1030" creationId="{1BA11F9F-DC00-4D8A-8506-9C0AD0DC7CE4}"/>
          </ac:picMkLst>
        </pc:picChg>
        <pc:picChg chg="mod">
          <ac:chgData name="박찬정" userId="185222cd-5455-43a6-a0f8-2b4255724287" providerId="ADAL" clId="{9903B7D9-4BA8-465A-934E-FE8378E5DB28}" dt="2020-10-31T04:47:45.320" v="1119" actId="166"/>
          <ac:picMkLst>
            <pc:docMk/>
            <pc:sldMk cId="207800630" sldId="261"/>
            <ac:picMk id="1032" creationId="{2C302D0E-4545-44E7-BBE7-97102B77DCDA}"/>
          </ac:picMkLst>
        </pc:picChg>
        <pc:picChg chg="mod">
          <ac:chgData name="박찬정" userId="185222cd-5455-43a6-a0f8-2b4255724287" providerId="ADAL" clId="{9903B7D9-4BA8-465A-934E-FE8378E5DB28}" dt="2020-10-31T04:47:12.849" v="1108" actId="167"/>
          <ac:picMkLst>
            <pc:docMk/>
            <pc:sldMk cId="207800630" sldId="261"/>
            <ac:picMk id="1034" creationId="{AD9EBAB8-DD15-43DC-9B1A-A1C15FDD61A9}"/>
          </ac:picMkLst>
        </pc:picChg>
      </pc:sldChg>
      <pc:sldChg chg="addSp delSp modSp mod modTransition delAnim modAnim">
        <pc:chgData name="박찬정" userId="185222cd-5455-43a6-a0f8-2b4255724287" providerId="ADAL" clId="{9903B7D9-4BA8-465A-934E-FE8378E5DB28}" dt="2020-10-31T07:17:07.005" v="4125"/>
        <pc:sldMkLst>
          <pc:docMk/>
          <pc:sldMk cId="4264819019" sldId="262"/>
        </pc:sldMkLst>
        <pc:spChg chg="del mod">
          <ac:chgData name="박찬정" userId="185222cd-5455-43a6-a0f8-2b4255724287" providerId="ADAL" clId="{9903B7D9-4BA8-465A-934E-FE8378E5DB28}" dt="2020-10-31T04:59:53.617" v="1334" actId="21"/>
          <ac:spMkLst>
            <pc:docMk/>
            <pc:sldMk cId="4264819019" sldId="262"/>
            <ac:spMk id="4" creationId="{52D10980-F59D-4B09-BEAF-3F0D121F938D}"/>
          </ac:spMkLst>
        </pc:spChg>
        <pc:spChg chg="add del mod">
          <ac:chgData name="박찬정" userId="185222cd-5455-43a6-a0f8-2b4255724287" providerId="ADAL" clId="{9903B7D9-4BA8-465A-934E-FE8378E5DB28}" dt="2020-10-31T05:03:01.159" v="1406" actId="478"/>
          <ac:spMkLst>
            <pc:docMk/>
            <pc:sldMk cId="4264819019" sldId="262"/>
            <ac:spMk id="5" creationId="{30FF02CB-161A-48FF-81FD-D9452DFC9F84}"/>
          </ac:spMkLst>
        </pc:spChg>
        <pc:spChg chg="del mod">
          <ac:chgData name="박찬정" userId="185222cd-5455-43a6-a0f8-2b4255724287" providerId="ADAL" clId="{9903B7D9-4BA8-465A-934E-FE8378E5DB28}" dt="2020-10-31T04:59:53.617" v="1334" actId="21"/>
          <ac:spMkLst>
            <pc:docMk/>
            <pc:sldMk cId="4264819019" sldId="262"/>
            <ac:spMk id="6" creationId="{64314246-5F3A-4835-9A26-86D9AAF3B765}"/>
          </ac:spMkLst>
        </pc:spChg>
        <pc:spChg chg="del mod">
          <ac:chgData name="박찬정" userId="185222cd-5455-43a6-a0f8-2b4255724287" providerId="ADAL" clId="{9903B7D9-4BA8-465A-934E-FE8378E5DB28}" dt="2020-10-31T04:59:53.617" v="1334" actId="21"/>
          <ac:spMkLst>
            <pc:docMk/>
            <pc:sldMk cId="4264819019" sldId="262"/>
            <ac:spMk id="7" creationId="{386F2195-51DD-4DC8-A34D-7D1843ABDD6D}"/>
          </ac:spMkLst>
        </pc:spChg>
        <pc:spChg chg="mod">
          <ac:chgData name="박찬정" userId="185222cd-5455-43a6-a0f8-2b4255724287" providerId="ADAL" clId="{9903B7D9-4BA8-465A-934E-FE8378E5DB28}" dt="2020-10-31T07:11:13.871" v="3820" actId="255"/>
          <ac:spMkLst>
            <pc:docMk/>
            <pc:sldMk cId="4264819019" sldId="262"/>
            <ac:spMk id="8" creationId="{9ED134F2-4905-4B40-87DE-9D0B3BF539FE}"/>
          </ac:spMkLst>
        </pc:spChg>
        <pc:spChg chg="del mod">
          <ac:chgData name="박찬정" userId="185222cd-5455-43a6-a0f8-2b4255724287" providerId="ADAL" clId="{9903B7D9-4BA8-465A-934E-FE8378E5DB28}" dt="2020-10-31T07:10:52.378" v="3805"/>
          <ac:spMkLst>
            <pc:docMk/>
            <pc:sldMk cId="4264819019" sldId="262"/>
            <ac:spMk id="9" creationId="{5AB1BBA9-5A10-40DC-A883-475E4A3DE9E6}"/>
          </ac:spMkLst>
        </pc:spChg>
        <pc:spChg chg="add mod">
          <ac:chgData name="박찬정" userId="185222cd-5455-43a6-a0f8-2b4255724287" providerId="ADAL" clId="{9903B7D9-4BA8-465A-934E-FE8378E5DB28}" dt="2020-10-31T07:11:20.462" v="3827" actId="20577"/>
          <ac:spMkLst>
            <pc:docMk/>
            <pc:sldMk cId="4264819019" sldId="262"/>
            <ac:spMk id="10" creationId="{BA559C9F-2E7D-4671-BBCE-3730D96899D3}"/>
          </ac:spMkLst>
        </pc:spChg>
        <pc:spChg chg="add mod">
          <ac:chgData name="박찬정" userId="185222cd-5455-43a6-a0f8-2b4255724287" providerId="ADAL" clId="{9903B7D9-4BA8-465A-934E-FE8378E5DB28}" dt="2020-10-31T07:13:04.626" v="4012"/>
          <ac:spMkLst>
            <pc:docMk/>
            <pc:sldMk cId="4264819019" sldId="262"/>
            <ac:spMk id="11" creationId="{0A6D735D-0CF8-4DA9-8A50-C4FDFB33851C}"/>
          </ac:spMkLst>
        </pc:spChg>
        <pc:spChg chg="add del mod">
          <ac:chgData name="박찬정" userId="185222cd-5455-43a6-a0f8-2b4255724287" providerId="ADAL" clId="{9903B7D9-4BA8-465A-934E-FE8378E5DB28}" dt="2020-10-31T07:10:34.845" v="3794" actId="478"/>
          <ac:spMkLst>
            <pc:docMk/>
            <pc:sldMk cId="4264819019" sldId="262"/>
            <ac:spMk id="13" creationId="{A2F3A8A6-6BA5-48FB-B890-152146AE3E71}"/>
          </ac:spMkLst>
        </pc:spChg>
        <pc:spChg chg="add mod">
          <ac:chgData name="박찬정" userId="185222cd-5455-43a6-a0f8-2b4255724287" providerId="ADAL" clId="{9903B7D9-4BA8-465A-934E-FE8378E5DB28}" dt="2020-10-31T07:13:19.648" v="4020" actId="1076"/>
          <ac:spMkLst>
            <pc:docMk/>
            <pc:sldMk cId="4264819019" sldId="262"/>
            <ac:spMk id="15" creationId="{D4D1E4CC-8AD4-4DCD-AA47-3D57A0E9ED34}"/>
          </ac:spMkLst>
        </pc:spChg>
        <pc:spChg chg="add mod">
          <ac:chgData name="박찬정" userId="185222cd-5455-43a6-a0f8-2b4255724287" providerId="ADAL" clId="{9903B7D9-4BA8-465A-934E-FE8378E5DB28}" dt="2020-10-31T07:13:14.182" v="4018" actId="571"/>
          <ac:spMkLst>
            <pc:docMk/>
            <pc:sldMk cId="4264819019" sldId="262"/>
            <ac:spMk id="16" creationId="{8D340227-05AD-4E4D-9B7A-5C127B2E06CA}"/>
          </ac:spMkLst>
        </pc:spChg>
      </pc:sldChg>
      <pc:sldChg chg="addSp delSp modSp mod modTransition setBg setClrOvrMap">
        <pc:chgData name="박찬정" userId="185222cd-5455-43a6-a0f8-2b4255724287" providerId="ADAL" clId="{9903B7D9-4BA8-465A-934E-FE8378E5DB28}" dt="2020-10-31T07:20:50.301" v="4139" actId="14100"/>
        <pc:sldMkLst>
          <pc:docMk/>
          <pc:sldMk cId="989245958" sldId="263"/>
        </pc:sldMkLst>
        <pc:spChg chg="mod">
          <ac:chgData name="박찬정" userId="185222cd-5455-43a6-a0f8-2b4255724287" providerId="ADAL" clId="{9903B7D9-4BA8-465A-934E-FE8378E5DB28}" dt="2020-10-31T07:20:42.791" v="4137" actId="255"/>
          <ac:spMkLst>
            <pc:docMk/>
            <pc:sldMk cId="989245958" sldId="263"/>
            <ac:spMk id="4" creationId="{C7AA9167-2271-4417-AC48-41EE4185CD2A}"/>
          </ac:spMkLst>
        </pc:spChg>
        <pc:spChg chg="del">
          <ac:chgData name="박찬정" userId="185222cd-5455-43a6-a0f8-2b4255724287" providerId="ADAL" clId="{9903B7D9-4BA8-465A-934E-FE8378E5DB28}" dt="2020-10-31T05:23:46.615" v="2546" actId="478"/>
          <ac:spMkLst>
            <pc:docMk/>
            <pc:sldMk cId="989245958" sldId="263"/>
            <ac:spMk id="5" creationId="{458DE29C-807A-47A2-88B7-2F8DD0F90D32}"/>
          </ac:spMkLst>
        </pc:spChg>
        <pc:spChg chg="del">
          <ac:chgData name="박찬정" userId="185222cd-5455-43a6-a0f8-2b4255724287" providerId="ADAL" clId="{9903B7D9-4BA8-465A-934E-FE8378E5DB28}" dt="2020-10-31T05:23:46.615" v="2546" actId="478"/>
          <ac:spMkLst>
            <pc:docMk/>
            <pc:sldMk cId="989245958" sldId="263"/>
            <ac:spMk id="7" creationId="{289E8138-4BC1-46AA-B983-5291E9D872DA}"/>
          </ac:spMkLst>
        </pc:spChg>
        <pc:spChg chg="del">
          <ac:chgData name="박찬정" userId="185222cd-5455-43a6-a0f8-2b4255724287" providerId="ADAL" clId="{9903B7D9-4BA8-465A-934E-FE8378E5DB28}" dt="2020-10-31T05:23:46.615" v="2546" actId="478"/>
          <ac:spMkLst>
            <pc:docMk/>
            <pc:sldMk cId="989245958" sldId="263"/>
            <ac:spMk id="9" creationId="{43FF7F6B-AA3C-4703-9C93-BEA5C9C097AE}"/>
          </ac:spMkLst>
        </pc:spChg>
        <pc:spChg chg="del">
          <ac:chgData name="박찬정" userId="185222cd-5455-43a6-a0f8-2b4255724287" providerId="ADAL" clId="{9903B7D9-4BA8-465A-934E-FE8378E5DB28}" dt="2020-10-31T05:23:46.615" v="2546" actId="478"/>
          <ac:spMkLst>
            <pc:docMk/>
            <pc:sldMk cId="989245958" sldId="263"/>
            <ac:spMk id="15" creationId="{CBD2C46F-B71C-4426-96BF-94D9D48FAEC2}"/>
          </ac:spMkLst>
        </pc:spChg>
        <pc:spChg chg="del">
          <ac:chgData name="박찬정" userId="185222cd-5455-43a6-a0f8-2b4255724287" providerId="ADAL" clId="{9903B7D9-4BA8-465A-934E-FE8378E5DB28}" dt="2020-10-31T05:23:46.615" v="2546" actId="478"/>
          <ac:spMkLst>
            <pc:docMk/>
            <pc:sldMk cId="989245958" sldId="263"/>
            <ac:spMk id="16" creationId="{F6E9298F-677F-4588-B039-BFA21A0F9DD4}"/>
          </ac:spMkLst>
        </pc:spChg>
        <pc:spChg chg="del">
          <ac:chgData name="박찬정" userId="185222cd-5455-43a6-a0f8-2b4255724287" providerId="ADAL" clId="{9903B7D9-4BA8-465A-934E-FE8378E5DB28}" dt="2020-10-31T05:23:46.615" v="2546" actId="478"/>
          <ac:spMkLst>
            <pc:docMk/>
            <pc:sldMk cId="989245958" sldId="263"/>
            <ac:spMk id="19" creationId="{74251DB8-1720-4871-82DE-64CEC55B87F3}"/>
          </ac:spMkLst>
        </pc:spChg>
        <pc:spChg chg="del mod">
          <ac:chgData name="박찬정" userId="185222cd-5455-43a6-a0f8-2b4255724287" providerId="ADAL" clId="{9903B7D9-4BA8-465A-934E-FE8378E5DB28}" dt="2020-10-31T05:23:46.615" v="2546" actId="478"/>
          <ac:spMkLst>
            <pc:docMk/>
            <pc:sldMk cId="989245958" sldId="263"/>
            <ac:spMk id="22" creationId="{EE2CBA80-4526-45F8-A156-3ADC01DEB876}"/>
          </ac:spMkLst>
        </pc:spChg>
        <pc:picChg chg="add mod">
          <ac:chgData name="박찬정" userId="185222cd-5455-43a6-a0f8-2b4255724287" providerId="ADAL" clId="{9903B7D9-4BA8-465A-934E-FE8378E5DB28}" dt="2020-10-31T07:20:50.301" v="4139" actId="14100"/>
          <ac:picMkLst>
            <pc:docMk/>
            <pc:sldMk cId="989245958" sldId="263"/>
            <ac:picMk id="1026" creationId="{379E4035-01D3-43EA-99EF-FCD725A349AE}"/>
          </ac:picMkLst>
        </pc:picChg>
        <pc:picChg chg="del">
          <ac:chgData name="박찬정" userId="185222cd-5455-43a6-a0f8-2b4255724287" providerId="ADAL" clId="{9903B7D9-4BA8-465A-934E-FE8378E5DB28}" dt="2020-10-31T05:23:46.615" v="2546" actId="478"/>
          <ac:picMkLst>
            <pc:docMk/>
            <pc:sldMk cId="989245958" sldId="263"/>
            <ac:picMk id="2052" creationId="{853920AD-E5C0-4B35-9F2A-202636782843}"/>
          </ac:picMkLst>
        </pc:picChg>
        <pc:cxnChg chg="del">
          <ac:chgData name="박찬정" userId="185222cd-5455-43a6-a0f8-2b4255724287" providerId="ADAL" clId="{9903B7D9-4BA8-465A-934E-FE8378E5DB28}" dt="2020-10-31T05:23:46.615" v="2546" actId="478"/>
          <ac:cxnSpMkLst>
            <pc:docMk/>
            <pc:sldMk cId="989245958" sldId="263"/>
            <ac:cxnSpMk id="12" creationId="{5958FFF8-E531-4C7A-B7B3-9FFBCEBD363E}"/>
          </ac:cxnSpMkLst>
        </pc:cxnChg>
        <pc:cxnChg chg="del">
          <ac:chgData name="박찬정" userId="185222cd-5455-43a6-a0f8-2b4255724287" providerId="ADAL" clId="{9903B7D9-4BA8-465A-934E-FE8378E5DB28}" dt="2020-10-31T05:23:46.615" v="2546" actId="478"/>
          <ac:cxnSpMkLst>
            <pc:docMk/>
            <pc:sldMk cId="989245958" sldId="263"/>
            <ac:cxnSpMk id="14" creationId="{D167AE87-8DDD-4F66-ABD0-303CAEE10AA3}"/>
          </ac:cxnSpMkLst>
        </pc:cxnChg>
        <pc:cxnChg chg="del">
          <ac:chgData name="박찬정" userId="185222cd-5455-43a6-a0f8-2b4255724287" providerId="ADAL" clId="{9903B7D9-4BA8-465A-934E-FE8378E5DB28}" dt="2020-10-31T05:23:46.615" v="2546" actId="478"/>
          <ac:cxnSpMkLst>
            <pc:docMk/>
            <pc:sldMk cId="989245958" sldId="263"/>
            <ac:cxnSpMk id="18" creationId="{3D18E392-CE45-468C-9E10-2E38715D64E6}"/>
          </ac:cxnSpMkLst>
        </pc:cxnChg>
        <pc:cxnChg chg="del">
          <ac:chgData name="박찬정" userId="185222cd-5455-43a6-a0f8-2b4255724287" providerId="ADAL" clId="{9903B7D9-4BA8-465A-934E-FE8378E5DB28}" dt="2020-10-31T05:23:46.615" v="2546" actId="478"/>
          <ac:cxnSpMkLst>
            <pc:docMk/>
            <pc:sldMk cId="989245958" sldId="263"/>
            <ac:cxnSpMk id="21" creationId="{09E629FC-9965-45A8-8EE1-441594294696}"/>
          </ac:cxnSpMkLst>
        </pc:cxnChg>
      </pc:sldChg>
      <pc:sldChg chg="addSp delSp modSp mod modTransition modAnim">
        <pc:chgData name="박찬정" userId="185222cd-5455-43a6-a0f8-2b4255724287" providerId="ADAL" clId="{9903B7D9-4BA8-465A-934E-FE8378E5DB28}" dt="2020-10-31T07:21:51.164" v="4141"/>
        <pc:sldMkLst>
          <pc:docMk/>
          <pc:sldMk cId="3650350164" sldId="264"/>
        </pc:sldMkLst>
        <pc:spChg chg="mod">
          <ac:chgData name="박찬정" userId="185222cd-5455-43a6-a0f8-2b4255724287" providerId="ADAL" clId="{9903B7D9-4BA8-465A-934E-FE8378E5DB28}" dt="2020-10-31T05:58:52.508" v="2753" actId="1036"/>
          <ac:spMkLst>
            <pc:docMk/>
            <pc:sldMk cId="3650350164" sldId="264"/>
            <ac:spMk id="2" creationId="{1ED6C744-EA61-4372-A057-E7221B1B718D}"/>
          </ac:spMkLst>
        </pc:spChg>
        <pc:spChg chg="add mod">
          <ac:chgData name="박찬정" userId="185222cd-5455-43a6-a0f8-2b4255724287" providerId="ADAL" clId="{9903B7D9-4BA8-465A-934E-FE8378E5DB28}" dt="2020-10-31T05:53:58.497" v="2659" actId="1035"/>
          <ac:spMkLst>
            <pc:docMk/>
            <pc:sldMk cId="3650350164" sldId="264"/>
            <ac:spMk id="3" creationId="{931E0518-E9A9-43FA-8855-F7E13C5EE30E}"/>
          </ac:spMkLst>
        </pc:spChg>
        <pc:spChg chg="del">
          <ac:chgData name="박찬정" userId="185222cd-5455-43a6-a0f8-2b4255724287" providerId="ADAL" clId="{9903B7D9-4BA8-465A-934E-FE8378E5DB28}" dt="2020-10-31T05:49:00.723" v="2554" actId="478"/>
          <ac:spMkLst>
            <pc:docMk/>
            <pc:sldMk cId="3650350164" sldId="264"/>
            <ac:spMk id="4" creationId="{5F61A7F2-DFF1-4BA1-8B31-3263A2081776}"/>
          </ac:spMkLst>
        </pc:spChg>
        <pc:spChg chg="add mod">
          <ac:chgData name="박찬정" userId="185222cd-5455-43a6-a0f8-2b4255724287" providerId="ADAL" clId="{9903B7D9-4BA8-465A-934E-FE8378E5DB28}" dt="2020-10-31T05:53:58.497" v="2659" actId="1035"/>
          <ac:spMkLst>
            <pc:docMk/>
            <pc:sldMk cId="3650350164" sldId="264"/>
            <ac:spMk id="5" creationId="{1D2CDDC1-90E9-48EB-BD3A-609AA4F933E3}"/>
          </ac:spMkLst>
        </pc:spChg>
        <pc:spChg chg="del">
          <ac:chgData name="박찬정" userId="185222cd-5455-43a6-a0f8-2b4255724287" providerId="ADAL" clId="{9903B7D9-4BA8-465A-934E-FE8378E5DB28}" dt="2020-10-31T05:49:36.556" v="2557" actId="478"/>
          <ac:spMkLst>
            <pc:docMk/>
            <pc:sldMk cId="3650350164" sldId="264"/>
            <ac:spMk id="6" creationId="{A3C8E09B-BEE1-48E4-B424-3BA5FD088D7A}"/>
          </ac:spMkLst>
        </pc:spChg>
        <pc:spChg chg="add del">
          <ac:chgData name="박찬정" userId="185222cd-5455-43a6-a0f8-2b4255724287" providerId="ADAL" clId="{9903B7D9-4BA8-465A-934E-FE8378E5DB28}" dt="2020-10-31T05:51:47.283" v="2573" actId="11529"/>
          <ac:spMkLst>
            <pc:docMk/>
            <pc:sldMk cId="3650350164" sldId="264"/>
            <ac:spMk id="7" creationId="{9A6D20DB-C36C-47C6-A0D0-42AE8BB17694}"/>
          </ac:spMkLst>
        </pc:spChg>
        <pc:spChg chg="add mod">
          <ac:chgData name="박찬정" userId="185222cd-5455-43a6-a0f8-2b4255724287" providerId="ADAL" clId="{9903B7D9-4BA8-465A-934E-FE8378E5DB28}" dt="2020-10-31T05:53:58.497" v="2659" actId="1035"/>
          <ac:spMkLst>
            <pc:docMk/>
            <pc:sldMk cId="3650350164" sldId="264"/>
            <ac:spMk id="9" creationId="{F3357706-837B-4847-A48C-FE0476995456}"/>
          </ac:spMkLst>
        </pc:spChg>
        <pc:spChg chg="del">
          <ac:chgData name="박찬정" userId="185222cd-5455-43a6-a0f8-2b4255724287" providerId="ADAL" clId="{9903B7D9-4BA8-465A-934E-FE8378E5DB28}" dt="2020-10-31T05:49:36.556" v="2557" actId="478"/>
          <ac:spMkLst>
            <pc:docMk/>
            <pc:sldMk cId="3650350164" sldId="264"/>
            <ac:spMk id="10" creationId="{5F3CD62A-84FB-4E9C-BF7B-FDAA18C34319}"/>
          </ac:spMkLst>
        </pc:spChg>
        <pc:spChg chg="add del">
          <ac:chgData name="박찬정" userId="185222cd-5455-43a6-a0f8-2b4255724287" providerId="ADAL" clId="{9903B7D9-4BA8-465A-934E-FE8378E5DB28}" dt="2020-10-31T05:54:31.539" v="2661" actId="478"/>
          <ac:spMkLst>
            <pc:docMk/>
            <pc:sldMk cId="3650350164" sldId="264"/>
            <ac:spMk id="11" creationId="{A2C4F53A-3C88-45C3-B7E4-72E85168AC3E}"/>
          </ac:spMkLst>
        </pc:spChg>
        <pc:spChg chg="del">
          <ac:chgData name="박찬정" userId="185222cd-5455-43a6-a0f8-2b4255724287" providerId="ADAL" clId="{9903B7D9-4BA8-465A-934E-FE8378E5DB28}" dt="2020-10-31T05:49:36.556" v="2557" actId="478"/>
          <ac:spMkLst>
            <pc:docMk/>
            <pc:sldMk cId="3650350164" sldId="264"/>
            <ac:spMk id="13" creationId="{69319438-60B5-4E33-AB30-2156C9671CC9}"/>
          </ac:spMkLst>
        </pc:spChg>
        <pc:spChg chg="add del mod ord">
          <ac:chgData name="박찬정" userId="185222cd-5455-43a6-a0f8-2b4255724287" providerId="ADAL" clId="{9903B7D9-4BA8-465A-934E-FE8378E5DB28}" dt="2020-10-31T05:53:53.861" v="2638" actId="21"/>
          <ac:spMkLst>
            <pc:docMk/>
            <pc:sldMk cId="3650350164" sldId="264"/>
            <ac:spMk id="14" creationId="{B12F2F3A-064B-4C4C-AECC-39577BAFD681}"/>
          </ac:spMkLst>
        </pc:spChg>
        <pc:spChg chg="del mod ord">
          <ac:chgData name="박찬정" userId="185222cd-5455-43a6-a0f8-2b4255724287" providerId="ADAL" clId="{9903B7D9-4BA8-465A-934E-FE8378E5DB28}" dt="2020-10-31T05:53:34.098" v="2634" actId="478"/>
          <ac:spMkLst>
            <pc:docMk/>
            <pc:sldMk cId="3650350164" sldId="264"/>
            <ac:spMk id="15" creationId="{D134290F-9746-443B-8C28-53416D8FB9A4}"/>
          </ac:spMkLst>
        </pc:spChg>
        <pc:spChg chg="del mod ord">
          <ac:chgData name="박찬정" userId="185222cd-5455-43a6-a0f8-2b4255724287" providerId="ADAL" clId="{9903B7D9-4BA8-465A-934E-FE8378E5DB28}" dt="2020-10-31T05:53:34.954" v="2635" actId="478"/>
          <ac:spMkLst>
            <pc:docMk/>
            <pc:sldMk cId="3650350164" sldId="264"/>
            <ac:spMk id="16" creationId="{56D6A239-F750-46D6-878D-469C641D245C}"/>
          </ac:spMkLst>
        </pc:spChg>
        <pc:spChg chg="add del mod">
          <ac:chgData name="박찬정" userId="185222cd-5455-43a6-a0f8-2b4255724287" providerId="ADAL" clId="{9903B7D9-4BA8-465A-934E-FE8378E5DB28}" dt="2020-10-31T05:54:54.571" v="2668" actId="478"/>
          <ac:spMkLst>
            <pc:docMk/>
            <pc:sldMk cId="3650350164" sldId="264"/>
            <ac:spMk id="19" creationId="{9989111B-445B-4BA2-8312-FA4C092DF271}"/>
          </ac:spMkLst>
        </pc:spChg>
        <pc:picChg chg="add mod">
          <ac:chgData name="박찬정" userId="185222cd-5455-43a6-a0f8-2b4255724287" providerId="ADAL" clId="{9903B7D9-4BA8-465A-934E-FE8378E5DB28}" dt="2020-10-31T05:53:58.497" v="2659" actId="1035"/>
          <ac:picMkLst>
            <pc:docMk/>
            <pc:sldMk cId="3650350164" sldId="264"/>
            <ac:picMk id="2050" creationId="{49B6C284-70D4-4E59-A858-6213CE6895BE}"/>
          </ac:picMkLst>
        </pc:picChg>
        <pc:cxnChg chg="del">
          <ac:chgData name="박찬정" userId="185222cd-5455-43a6-a0f8-2b4255724287" providerId="ADAL" clId="{9903B7D9-4BA8-465A-934E-FE8378E5DB28}" dt="2020-10-31T05:49:36.556" v="2557" actId="478"/>
          <ac:cxnSpMkLst>
            <pc:docMk/>
            <pc:sldMk cId="3650350164" sldId="264"/>
            <ac:cxnSpMk id="8" creationId="{0670C76C-7F55-4F78-A86F-E62F918AAC27}"/>
          </ac:cxnSpMkLst>
        </pc:cxnChg>
        <pc:cxnChg chg="del">
          <ac:chgData name="박찬정" userId="185222cd-5455-43a6-a0f8-2b4255724287" providerId="ADAL" clId="{9903B7D9-4BA8-465A-934E-FE8378E5DB28}" dt="2020-10-31T05:49:36.556" v="2557" actId="478"/>
          <ac:cxnSpMkLst>
            <pc:docMk/>
            <pc:sldMk cId="3650350164" sldId="264"/>
            <ac:cxnSpMk id="12" creationId="{015BE63C-9627-4F60-A851-7A30A82A2AB9}"/>
          </ac:cxnSpMkLst>
        </pc:cxnChg>
      </pc:sldChg>
      <pc:sldChg chg="addSp delSp modSp mod modTransition modAnim">
        <pc:chgData name="박찬정" userId="185222cd-5455-43a6-a0f8-2b4255724287" providerId="ADAL" clId="{9903B7D9-4BA8-465A-934E-FE8378E5DB28}" dt="2020-10-31T07:22:09.947" v="4143"/>
        <pc:sldMkLst>
          <pc:docMk/>
          <pc:sldMk cId="2501491993" sldId="265"/>
        </pc:sldMkLst>
        <pc:spChg chg="mod">
          <ac:chgData name="박찬정" userId="185222cd-5455-43a6-a0f8-2b4255724287" providerId="ADAL" clId="{9903B7D9-4BA8-465A-934E-FE8378E5DB28}" dt="2020-10-31T06:01:32.579" v="2839" actId="20577"/>
          <ac:spMkLst>
            <pc:docMk/>
            <pc:sldMk cId="2501491993" sldId="265"/>
            <ac:spMk id="2" creationId="{1E651DBA-070A-4BB2-90F7-2B67B1667E36}"/>
          </ac:spMkLst>
        </pc:spChg>
        <pc:spChg chg="del mod">
          <ac:chgData name="박찬정" userId="185222cd-5455-43a6-a0f8-2b4255724287" providerId="ADAL" clId="{9903B7D9-4BA8-465A-934E-FE8378E5DB28}" dt="2020-10-31T05:59:34.545" v="2758" actId="478"/>
          <ac:spMkLst>
            <pc:docMk/>
            <pc:sldMk cId="2501491993" sldId="265"/>
            <ac:spMk id="4" creationId="{E2DEDD68-384F-47F9-95AE-7469FD5271DF}"/>
          </ac:spMkLst>
        </pc:spChg>
        <pc:spChg chg="del mod">
          <ac:chgData name="박찬정" userId="185222cd-5455-43a6-a0f8-2b4255724287" providerId="ADAL" clId="{9903B7D9-4BA8-465A-934E-FE8378E5DB28}" dt="2020-10-31T05:59:34.545" v="2758" actId="478"/>
          <ac:spMkLst>
            <pc:docMk/>
            <pc:sldMk cId="2501491993" sldId="265"/>
            <ac:spMk id="7" creationId="{4769D43D-378C-4B61-9BF7-C298F438393D}"/>
          </ac:spMkLst>
        </pc:spChg>
        <pc:spChg chg="add del mod">
          <ac:chgData name="박찬정" userId="185222cd-5455-43a6-a0f8-2b4255724287" providerId="ADAL" clId="{9903B7D9-4BA8-465A-934E-FE8378E5DB28}" dt="2020-10-31T06:01:14.250" v="2811" actId="478"/>
          <ac:spMkLst>
            <pc:docMk/>
            <pc:sldMk cId="2501491993" sldId="265"/>
            <ac:spMk id="8" creationId="{5BA9FFD0-222C-4888-8BAD-2765C815F520}"/>
          </ac:spMkLst>
        </pc:spChg>
        <pc:spChg chg="del mod">
          <ac:chgData name="박찬정" userId="185222cd-5455-43a6-a0f8-2b4255724287" providerId="ADAL" clId="{9903B7D9-4BA8-465A-934E-FE8378E5DB28}" dt="2020-10-31T05:59:34.545" v="2758" actId="478"/>
          <ac:spMkLst>
            <pc:docMk/>
            <pc:sldMk cId="2501491993" sldId="265"/>
            <ac:spMk id="9" creationId="{22DF9E64-5F3A-4F50-AC0C-AF47269038B0}"/>
          </ac:spMkLst>
        </pc:spChg>
        <pc:spChg chg="del mod">
          <ac:chgData name="박찬정" userId="185222cd-5455-43a6-a0f8-2b4255724287" providerId="ADAL" clId="{9903B7D9-4BA8-465A-934E-FE8378E5DB28}" dt="2020-10-31T05:59:34.545" v="2758" actId="478"/>
          <ac:spMkLst>
            <pc:docMk/>
            <pc:sldMk cId="2501491993" sldId="265"/>
            <ac:spMk id="10" creationId="{2C867B7C-C5CB-4D54-8566-08991A1FE859}"/>
          </ac:spMkLst>
        </pc:spChg>
        <pc:spChg chg="del mod">
          <ac:chgData name="박찬정" userId="185222cd-5455-43a6-a0f8-2b4255724287" providerId="ADAL" clId="{9903B7D9-4BA8-465A-934E-FE8378E5DB28}" dt="2020-10-31T05:59:34.545" v="2758" actId="478"/>
          <ac:spMkLst>
            <pc:docMk/>
            <pc:sldMk cId="2501491993" sldId="265"/>
            <ac:spMk id="15" creationId="{F1805D19-2881-4535-B2A1-B694E1722D4E}"/>
          </ac:spMkLst>
        </pc:spChg>
        <pc:spChg chg="del mod">
          <ac:chgData name="박찬정" userId="185222cd-5455-43a6-a0f8-2b4255724287" providerId="ADAL" clId="{9903B7D9-4BA8-465A-934E-FE8378E5DB28}" dt="2020-10-31T05:59:34.545" v="2758" actId="478"/>
          <ac:spMkLst>
            <pc:docMk/>
            <pc:sldMk cId="2501491993" sldId="265"/>
            <ac:spMk id="16" creationId="{2DF996AF-45F8-435E-8519-F7B1E2A01464}"/>
          </ac:spMkLst>
        </pc:spChg>
        <pc:spChg chg="del mod">
          <ac:chgData name="박찬정" userId="185222cd-5455-43a6-a0f8-2b4255724287" providerId="ADAL" clId="{9903B7D9-4BA8-465A-934E-FE8378E5DB28}" dt="2020-10-31T05:59:34.545" v="2758" actId="478"/>
          <ac:spMkLst>
            <pc:docMk/>
            <pc:sldMk cId="2501491993" sldId="265"/>
            <ac:spMk id="19" creationId="{D2B497EB-67A6-43F2-8150-971D6BA3BACD}"/>
          </ac:spMkLst>
        </pc:spChg>
        <pc:spChg chg="add del mod">
          <ac:chgData name="박찬정" userId="185222cd-5455-43a6-a0f8-2b4255724287" providerId="ADAL" clId="{9903B7D9-4BA8-465A-934E-FE8378E5DB28}" dt="2020-10-31T06:01:15.119" v="2823" actId="1076"/>
          <ac:spMkLst>
            <pc:docMk/>
            <pc:sldMk cId="2501491993" sldId="265"/>
            <ac:spMk id="20" creationId="{B1830A68-3A34-498F-A859-F81B8A79E5F9}"/>
          </ac:spMkLst>
        </pc:spChg>
        <pc:spChg chg="add del mod">
          <ac:chgData name="박찬정" userId="185222cd-5455-43a6-a0f8-2b4255724287" providerId="ADAL" clId="{9903B7D9-4BA8-465A-934E-FE8378E5DB28}" dt="2020-10-31T06:01:15.253" v="2827" actId="1076"/>
          <ac:spMkLst>
            <pc:docMk/>
            <pc:sldMk cId="2501491993" sldId="265"/>
            <ac:spMk id="21" creationId="{13055B45-8EF8-4519-ACE9-F064F7173B9D}"/>
          </ac:spMkLst>
        </pc:spChg>
        <pc:spChg chg="add del mod">
          <ac:chgData name="박찬정" userId="185222cd-5455-43a6-a0f8-2b4255724287" providerId="ADAL" clId="{9903B7D9-4BA8-465A-934E-FE8378E5DB28}" dt="2020-10-31T06:01:15.338" v="2830" actId="14100"/>
          <ac:spMkLst>
            <pc:docMk/>
            <pc:sldMk cId="2501491993" sldId="265"/>
            <ac:spMk id="22" creationId="{6BDFA802-B035-4E1C-B0FF-03594540F4C9}"/>
          </ac:spMkLst>
        </pc:spChg>
        <pc:spChg chg="del mod">
          <ac:chgData name="박찬정" userId="185222cd-5455-43a6-a0f8-2b4255724287" providerId="ADAL" clId="{9903B7D9-4BA8-465A-934E-FE8378E5DB28}" dt="2020-10-31T05:59:34.545" v="2758" actId="478"/>
          <ac:spMkLst>
            <pc:docMk/>
            <pc:sldMk cId="2501491993" sldId="265"/>
            <ac:spMk id="25" creationId="{6B5EACF9-5D2E-435F-9C70-3ED27AE107F5}"/>
          </ac:spMkLst>
        </pc:spChg>
        <pc:spChg chg="del mod">
          <ac:chgData name="박찬정" userId="185222cd-5455-43a6-a0f8-2b4255724287" providerId="ADAL" clId="{9903B7D9-4BA8-465A-934E-FE8378E5DB28}" dt="2020-10-31T05:59:34.545" v="2758" actId="478"/>
          <ac:spMkLst>
            <pc:docMk/>
            <pc:sldMk cId="2501491993" sldId="265"/>
            <ac:spMk id="28" creationId="{757BA188-112E-4CAC-9CDD-4EC84E6A6B2D}"/>
          </ac:spMkLst>
        </pc:spChg>
        <pc:picChg chg="del mod">
          <ac:chgData name="박찬정" userId="185222cd-5455-43a6-a0f8-2b4255724287" providerId="ADAL" clId="{9903B7D9-4BA8-465A-934E-FE8378E5DB28}" dt="2020-10-31T05:59:34.545" v="2758" actId="478"/>
          <ac:picMkLst>
            <pc:docMk/>
            <pc:sldMk cId="2501491993" sldId="265"/>
            <ac:picMk id="6" creationId="{E8EA6447-E70F-49C1-AB8C-C61DB5066AF2}"/>
          </ac:picMkLst>
        </pc:picChg>
        <pc:picChg chg="add del mod">
          <ac:chgData name="박찬정" userId="185222cd-5455-43a6-a0f8-2b4255724287" providerId="ADAL" clId="{9903B7D9-4BA8-465A-934E-FE8378E5DB28}" dt="2020-10-31T06:01:14.920" v="2817" actId="732"/>
          <ac:picMkLst>
            <pc:docMk/>
            <pc:sldMk cId="2501491993" sldId="265"/>
            <ac:picMk id="3074" creationId="{BFBA4471-4935-43C6-A416-C488717C5CD9}"/>
          </ac:picMkLst>
        </pc:picChg>
        <pc:cxnChg chg="del mod">
          <ac:chgData name="박찬정" userId="185222cd-5455-43a6-a0f8-2b4255724287" providerId="ADAL" clId="{9903B7D9-4BA8-465A-934E-FE8378E5DB28}" dt="2020-10-31T05:59:34.545" v="2758" actId="478"/>
          <ac:cxnSpMkLst>
            <pc:docMk/>
            <pc:sldMk cId="2501491993" sldId="265"/>
            <ac:cxnSpMk id="14" creationId="{B7B9F045-1B7F-4DE7-8373-067E42CD83BB}"/>
          </ac:cxnSpMkLst>
        </pc:cxnChg>
        <pc:cxnChg chg="del mod">
          <ac:chgData name="박찬정" userId="185222cd-5455-43a6-a0f8-2b4255724287" providerId="ADAL" clId="{9903B7D9-4BA8-465A-934E-FE8378E5DB28}" dt="2020-10-31T05:59:34.545" v="2758" actId="478"/>
          <ac:cxnSpMkLst>
            <pc:docMk/>
            <pc:sldMk cId="2501491993" sldId="265"/>
            <ac:cxnSpMk id="18" creationId="{ECB296DF-8079-40CB-A17B-56B25DA683E9}"/>
          </ac:cxnSpMkLst>
        </pc:cxnChg>
        <pc:cxnChg chg="del mod">
          <ac:chgData name="박찬정" userId="185222cd-5455-43a6-a0f8-2b4255724287" providerId="ADAL" clId="{9903B7D9-4BA8-465A-934E-FE8378E5DB28}" dt="2020-10-31T05:59:34.545" v="2758" actId="478"/>
          <ac:cxnSpMkLst>
            <pc:docMk/>
            <pc:sldMk cId="2501491993" sldId="265"/>
            <ac:cxnSpMk id="27" creationId="{E312E29F-7502-4523-847F-18B1017D0113}"/>
          </ac:cxnSpMkLst>
        </pc:cxnChg>
      </pc:sldChg>
      <pc:sldChg chg="addSp delSp modSp mod modTransition modAnim">
        <pc:chgData name="박찬정" userId="185222cd-5455-43a6-a0f8-2b4255724287" providerId="ADAL" clId="{9903B7D9-4BA8-465A-934E-FE8378E5DB28}" dt="2020-10-31T07:24:48.276" v="4159"/>
        <pc:sldMkLst>
          <pc:docMk/>
          <pc:sldMk cId="3966716114" sldId="266"/>
        </pc:sldMkLst>
        <pc:spChg chg="del">
          <ac:chgData name="박찬정" userId="185222cd-5455-43a6-a0f8-2b4255724287" providerId="ADAL" clId="{9903B7D9-4BA8-465A-934E-FE8378E5DB28}" dt="2020-10-31T06:17:13.945" v="3079" actId="478"/>
          <ac:spMkLst>
            <pc:docMk/>
            <pc:sldMk cId="3966716114" sldId="266"/>
            <ac:spMk id="2" creationId="{1E651DBA-070A-4BB2-90F7-2B67B1667E36}"/>
          </ac:spMkLst>
        </pc:spChg>
        <pc:spChg chg="del">
          <ac:chgData name="박찬정" userId="185222cd-5455-43a6-a0f8-2b4255724287" providerId="ADAL" clId="{9903B7D9-4BA8-465A-934E-FE8378E5DB28}" dt="2020-10-31T06:17:38.258" v="3119" actId="478"/>
          <ac:spMkLst>
            <pc:docMk/>
            <pc:sldMk cId="3966716114" sldId="266"/>
            <ac:spMk id="3" creationId="{096E0C1D-75B7-49FA-8E39-014740A0C342}"/>
          </ac:spMkLst>
        </pc:spChg>
        <pc:spChg chg="del">
          <ac:chgData name="박찬정" userId="185222cd-5455-43a6-a0f8-2b4255724287" providerId="ADAL" clId="{9903B7D9-4BA8-465A-934E-FE8378E5DB28}" dt="2020-10-31T06:17:38.258" v="3119" actId="478"/>
          <ac:spMkLst>
            <pc:docMk/>
            <pc:sldMk cId="3966716114" sldId="266"/>
            <ac:spMk id="4" creationId="{E2DEDD68-384F-47F9-95AE-7469FD5271DF}"/>
          </ac:spMkLst>
        </pc:spChg>
        <pc:spChg chg="del">
          <ac:chgData name="박찬정" userId="185222cd-5455-43a6-a0f8-2b4255724287" providerId="ADAL" clId="{9903B7D9-4BA8-465A-934E-FE8378E5DB28}" dt="2020-10-31T06:17:38.258" v="3119" actId="478"/>
          <ac:spMkLst>
            <pc:docMk/>
            <pc:sldMk cId="3966716114" sldId="266"/>
            <ac:spMk id="5" creationId="{B64ECAB5-BE62-4CFD-B559-2E19A4BC2353}"/>
          </ac:spMkLst>
        </pc:spChg>
        <pc:spChg chg="del">
          <ac:chgData name="박찬정" userId="185222cd-5455-43a6-a0f8-2b4255724287" providerId="ADAL" clId="{9903B7D9-4BA8-465A-934E-FE8378E5DB28}" dt="2020-10-31T06:17:38.258" v="3119" actId="478"/>
          <ac:spMkLst>
            <pc:docMk/>
            <pc:sldMk cId="3966716114" sldId="266"/>
            <ac:spMk id="7" creationId="{4769D43D-378C-4B61-9BF7-C298F438393D}"/>
          </ac:spMkLst>
        </pc:spChg>
        <pc:spChg chg="del">
          <ac:chgData name="박찬정" userId="185222cd-5455-43a6-a0f8-2b4255724287" providerId="ADAL" clId="{9903B7D9-4BA8-465A-934E-FE8378E5DB28}" dt="2020-10-31T06:17:38.258" v="3119" actId="478"/>
          <ac:spMkLst>
            <pc:docMk/>
            <pc:sldMk cId="3966716114" sldId="266"/>
            <ac:spMk id="9" creationId="{22DF9E64-5F3A-4F50-AC0C-AF47269038B0}"/>
          </ac:spMkLst>
        </pc:spChg>
        <pc:spChg chg="del">
          <ac:chgData name="박찬정" userId="185222cd-5455-43a6-a0f8-2b4255724287" providerId="ADAL" clId="{9903B7D9-4BA8-465A-934E-FE8378E5DB28}" dt="2020-10-31T06:17:38.258" v="3119" actId="478"/>
          <ac:spMkLst>
            <pc:docMk/>
            <pc:sldMk cId="3966716114" sldId="266"/>
            <ac:spMk id="10" creationId="{2C867B7C-C5CB-4D54-8566-08991A1FE859}"/>
          </ac:spMkLst>
        </pc:spChg>
        <pc:spChg chg="del">
          <ac:chgData name="박찬정" userId="185222cd-5455-43a6-a0f8-2b4255724287" providerId="ADAL" clId="{9903B7D9-4BA8-465A-934E-FE8378E5DB28}" dt="2020-10-31T06:17:38.258" v="3119" actId="478"/>
          <ac:spMkLst>
            <pc:docMk/>
            <pc:sldMk cId="3966716114" sldId="266"/>
            <ac:spMk id="11" creationId="{2003DFAE-7D23-428A-858E-35ACC1D8C345}"/>
          </ac:spMkLst>
        </pc:spChg>
        <pc:spChg chg="add del mod">
          <ac:chgData name="박찬정" userId="185222cd-5455-43a6-a0f8-2b4255724287" providerId="ADAL" clId="{9903B7D9-4BA8-465A-934E-FE8378E5DB28}" dt="2020-10-31T06:17:15.989" v="3081" actId="478"/>
          <ac:spMkLst>
            <pc:docMk/>
            <pc:sldMk cId="3966716114" sldId="266"/>
            <ac:spMk id="12" creationId="{B5BE2A33-1E1E-47D3-A871-88F4CF5009DC}"/>
          </ac:spMkLst>
        </pc:spChg>
        <pc:spChg chg="add mod">
          <ac:chgData name="박찬정" userId="185222cd-5455-43a6-a0f8-2b4255724287" providerId="ADAL" clId="{9903B7D9-4BA8-465A-934E-FE8378E5DB28}" dt="2020-10-31T06:29:16.488" v="3230" actId="207"/>
          <ac:spMkLst>
            <pc:docMk/>
            <pc:sldMk cId="3966716114" sldId="266"/>
            <ac:spMk id="13" creationId="{D4326FC3-6F02-467F-BC27-B8DD470A5401}"/>
          </ac:spMkLst>
        </pc:spChg>
        <pc:spChg chg="del">
          <ac:chgData name="박찬정" userId="185222cd-5455-43a6-a0f8-2b4255724287" providerId="ADAL" clId="{9903B7D9-4BA8-465A-934E-FE8378E5DB28}" dt="2020-10-31T06:17:38.258" v="3119" actId="478"/>
          <ac:spMkLst>
            <pc:docMk/>
            <pc:sldMk cId="3966716114" sldId="266"/>
            <ac:spMk id="16" creationId="{2DF996AF-45F8-435E-8519-F7B1E2A01464}"/>
          </ac:spMkLst>
        </pc:spChg>
        <pc:spChg chg="del">
          <ac:chgData name="박찬정" userId="185222cd-5455-43a6-a0f8-2b4255724287" providerId="ADAL" clId="{9903B7D9-4BA8-465A-934E-FE8378E5DB28}" dt="2020-10-31T06:17:38.258" v="3119" actId="478"/>
          <ac:spMkLst>
            <pc:docMk/>
            <pc:sldMk cId="3966716114" sldId="266"/>
            <ac:spMk id="19" creationId="{D2B497EB-67A6-43F2-8150-971D6BA3BACD}"/>
          </ac:spMkLst>
        </pc:spChg>
        <pc:spChg chg="add mod">
          <ac:chgData name="박찬정" userId="185222cd-5455-43a6-a0f8-2b4255724287" providerId="ADAL" clId="{9903B7D9-4BA8-465A-934E-FE8378E5DB28}" dt="2020-10-31T06:28:48.844" v="3228" actId="1035"/>
          <ac:spMkLst>
            <pc:docMk/>
            <pc:sldMk cId="3966716114" sldId="266"/>
            <ac:spMk id="24" creationId="{4E5488F2-2D73-4E96-8CC2-8B80C28E5927}"/>
          </ac:spMkLst>
        </pc:spChg>
        <pc:spChg chg="del">
          <ac:chgData name="박찬정" userId="185222cd-5455-43a6-a0f8-2b4255724287" providerId="ADAL" clId="{9903B7D9-4BA8-465A-934E-FE8378E5DB28}" dt="2020-10-31T06:17:38.258" v="3119" actId="478"/>
          <ac:spMkLst>
            <pc:docMk/>
            <pc:sldMk cId="3966716114" sldId="266"/>
            <ac:spMk id="25" creationId="{6B5EACF9-5D2E-435F-9C70-3ED27AE107F5}"/>
          </ac:spMkLst>
        </pc:spChg>
        <pc:spChg chg="add mod">
          <ac:chgData name="박찬정" userId="185222cd-5455-43a6-a0f8-2b4255724287" providerId="ADAL" clId="{9903B7D9-4BA8-465A-934E-FE8378E5DB28}" dt="2020-10-31T06:28:51.951" v="3229"/>
          <ac:spMkLst>
            <pc:docMk/>
            <pc:sldMk cId="3966716114" sldId="266"/>
            <ac:spMk id="26" creationId="{7597B128-6FE1-4676-ABFA-B29036CA47A9}"/>
          </ac:spMkLst>
        </pc:spChg>
        <pc:picChg chg="del">
          <ac:chgData name="박찬정" userId="185222cd-5455-43a6-a0f8-2b4255724287" providerId="ADAL" clId="{9903B7D9-4BA8-465A-934E-FE8378E5DB28}" dt="2020-10-31T06:17:38.258" v="3119" actId="478"/>
          <ac:picMkLst>
            <pc:docMk/>
            <pc:sldMk cId="3966716114" sldId="266"/>
            <ac:picMk id="6" creationId="{E8EA6447-E70F-49C1-AB8C-C61DB5066AF2}"/>
          </ac:picMkLst>
        </pc:picChg>
        <pc:picChg chg="add del">
          <ac:chgData name="박찬정" userId="185222cd-5455-43a6-a0f8-2b4255724287" providerId="ADAL" clId="{9903B7D9-4BA8-465A-934E-FE8378E5DB28}" dt="2020-10-31T06:25:23.708" v="3121" actId="21"/>
          <ac:picMkLst>
            <pc:docMk/>
            <pc:sldMk cId="3966716114" sldId="266"/>
            <ac:picMk id="17" creationId="{A784CB3F-31AF-4B85-AEE5-897FE7AC0CEA}"/>
          </ac:picMkLst>
        </pc:picChg>
        <pc:picChg chg="add mod">
          <ac:chgData name="박찬정" userId="185222cd-5455-43a6-a0f8-2b4255724287" providerId="ADAL" clId="{9903B7D9-4BA8-465A-934E-FE8378E5DB28}" dt="2020-10-31T06:28:40.304" v="3205" actId="1035"/>
          <ac:picMkLst>
            <pc:docMk/>
            <pc:sldMk cId="3966716114" sldId="266"/>
            <ac:picMk id="22" creationId="{A0FBF77A-68D2-4026-9CBF-9542BE01E823}"/>
          </ac:picMkLst>
        </pc:picChg>
        <pc:cxnChg chg="del">
          <ac:chgData name="박찬정" userId="185222cd-5455-43a6-a0f8-2b4255724287" providerId="ADAL" clId="{9903B7D9-4BA8-465A-934E-FE8378E5DB28}" dt="2020-10-31T06:17:38.258" v="3119" actId="478"/>
          <ac:cxnSpMkLst>
            <pc:docMk/>
            <pc:sldMk cId="3966716114" sldId="266"/>
            <ac:cxnSpMk id="14" creationId="{B7B9F045-1B7F-4DE7-8373-067E42CD83BB}"/>
          </ac:cxnSpMkLst>
        </pc:cxnChg>
        <pc:cxnChg chg="del">
          <ac:chgData name="박찬정" userId="185222cd-5455-43a6-a0f8-2b4255724287" providerId="ADAL" clId="{9903B7D9-4BA8-465A-934E-FE8378E5DB28}" dt="2020-10-31T06:17:38.258" v="3119" actId="478"/>
          <ac:cxnSpMkLst>
            <pc:docMk/>
            <pc:sldMk cId="3966716114" sldId="266"/>
            <ac:cxnSpMk id="18" creationId="{ECB296DF-8079-40CB-A17B-56B25DA683E9}"/>
          </ac:cxnSpMkLst>
        </pc:cxnChg>
      </pc:sldChg>
      <pc:sldChg chg="del">
        <pc:chgData name="박찬정" userId="185222cd-5455-43a6-a0f8-2b4255724287" providerId="ADAL" clId="{9903B7D9-4BA8-465A-934E-FE8378E5DB28}" dt="2020-10-31T06:29:56.516" v="3231" actId="47"/>
        <pc:sldMkLst>
          <pc:docMk/>
          <pc:sldMk cId="4118009642" sldId="267"/>
        </pc:sldMkLst>
      </pc:sldChg>
      <pc:sldChg chg="addSp delSp modSp mod modTransition setBg delAnim modAnim">
        <pc:chgData name="박찬정" userId="185222cd-5455-43a6-a0f8-2b4255724287" providerId="ADAL" clId="{9903B7D9-4BA8-465A-934E-FE8378E5DB28}" dt="2020-10-31T07:07:10.927" v="3782"/>
        <pc:sldMkLst>
          <pc:docMk/>
          <pc:sldMk cId="4042489561" sldId="268"/>
        </pc:sldMkLst>
        <pc:spChg chg="del">
          <ac:chgData name="박찬정" userId="185222cd-5455-43a6-a0f8-2b4255724287" providerId="ADAL" clId="{9903B7D9-4BA8-465A-934E-FE8378E5DB28}" dt="2020-10-31T06:35:22.033" v="3333" actId="478"/>
          <ac:spMkLst>
            <pc:docMk/>
            <pc:sldMk cId="4042489561" sldId="268"/>
            <ac:spMk id="2" creationId="{C421D44E-1180-4FF9-B1E4-FD58D01C6702}"/>
          </ac:spMkLst>
        </pc:spChg>
        <pc:spChg chg="add del mod">
          <ac:chgData name="박찬정" userId="185222cd-5455-43a6-a0f8-2b4255724287" providerId="ADAL" clId="{9903B7D9-4BA8-465A-934E-FE8378E5DB28}" dt="2020-10-31T06:35:24.847" v="3334" actId="478"/>
          <ac:spMkLst>
            <pc:docMk/>
            <pc:sldMk cId="4042489561" sldId="268"/>
            <ac:spMk id="5" creationId="{E0F78C0D-D458-4E73-90D2-F71F6EC40367}"/>
          </ac:spMkLst>
        </pc:spChg>
        <pc:picChg chg="del mod">
          <ac:chgData name="박찬정" userId="185222cd-5455-43a6-a0f8-2b4255724287" providerId="ADAL" clId="{9903B7D9-4BA8-465A-934E-FE8378E5DB28}" dt="2020-10-31T07:06:16.984" v="3777" actId="478"/>
          <ac:picMkLst>
            <pc:docMk/>
            <pc:sldMk cId="4042489561" sldId="268"/>
            <ac:picMk id="4" creationId="{9FF6A51A-C1A0-49BF-9873-E529E5859C4E}"/>
          </ac:picMkLst>
        </pc:picChg>
        <pc:picChg chg="add mod">
          <ac:chgData name="박찬정" userId="185222cd-5455-43a6-a0f8-2b4255724287" providerId="ADAL" clId="{9903B7D9-4BA8-465A-934E-FE8378E5DB28}" dt="2020-10-31T07:06:33.877" v="3780" actId="14100"/>
          <ac:picMkLst>
            <pc:docMk/>
            <pc:sldMk cId="4042489561" sldId="268"/>
            <ac:picMk id="6" creationId="{684ABAE1-E441-4836-B700-353E653F3141}"/>
          </ac:picMkLst>
        </pc:picChg>
      </pc:sldChg>
      <pc:sldChg chg="addSp delSp modSp mod modTransition delAnim modAnim">
        <pc:chgData name="박찬정" userId="185222cd-5455-43a6-a0f8-2b4255724287" providerId="ADAL" clId="{9903B7D9-4BA8-465A-934E-FE8378E5DB28}" dt="2020-10-31T07:26:49.873" v="4166"/>
        <pc:sldMkLst>
          <pc:docMk/>
          <pc:sldMk cId="3283467570" sldId="269"/>
        </pc:sldMkLst>
        <pc:spChg chg="del mod">
          <ac:chgData name="박찬정" userId="185222cd-5455-43a6-a0f8-2b4255724287" providerId="ADAL" clId="{9903B7D9-4BA8-465A-934E-FE8378E5DB28}" dt="2020-10-31T06:55:08.474" v="3568" actId="478"/>
          <ac:spMkLst>
            <pc:docMk/>
            <pc:sldMk cId="3283467570" sldId="269"/>
            <ac:spMk id="2" creationId="{185FA514-E74E-40F5-834D-108F8CD6034D}"/>
          </ac:spMkLst>
        </pc:spChg>
        <pc:spChg chg="add del mod">
          <ac:chgData name="박찬정" userId="185222cd-5455-43a6-a0f8-2b4255724287" providerId="ADAL" clId="{9903B7D9-4BA8-465A-934E-FE8378E5DB28}" dt="2020-10-31T06:55:10.311" v="3569" actId="478"/>
          <ac:spMkLst>
            <pc:docMk/>
            <pc:sldMk cId="3283467570" sldId="269"/>
            <ac:spMk id="4" creationId="{F08A4CFB-8D07-4750-84EA-81A98FF767B7}"/>
          </ac:spMkLst>
        </pc:spChg>
        <pc:spChg chg="mod">
          <ac:chgData name="박찬정" userId="185222cd-5455-43a6-a0f8-2b4255724287" providerId="ADAL" clId="{9903B7D9-4BA8-465A-934E-FE8378E5DB28}" dt="2020-10-31T07:01:39.993" v="3737" actId="1076"/>
          <ac:spMkLst>
            <pc:docMk/>
            <pc:sldMk cId="3283467570" sldId="269"/>
            <ac:spMk id="6" creationId="{34320CD8-1A02-4824-8F50-2F78EEA34D6E}"/>
          </ac:spMkLst>
        </pc:spChg>
        <pc:spChg chg="mod">
          <ac:chgData name="박찬정" userId="185222cd-5455-43a6-a0f8-2b4255724287" providerId="ADAL" clId="{9903B7D9-4BA8-465A-934E-FE8378E5DB28}" dt="2020-10-31T07:01:39.993" v="3737" actId="1076"/>
          <ac:spMkLst>
            <pc:docMk/>
            <pc:sldMk cId="3283467570" sldId="269"/>
            <ac:spMk id="7" creationId="{785416F7-17A1-4CE2-9D35-6920F64342E8}"/>
          </ac:spMkLst>
        </pc:spChg>
        <pc:spChg chg="add del mod">
          <ac:chgData name="박찬정" userId="185222cd-5455-43a6-a0f8-2b4255724287" providerId="ADAL" clId="{9903B7D9-4BA8-465A-934E-FE8378E5DB28}" dt="2020-10-31T07:01:16.035" v="3732" actId="478"/>
          <ac:spMkLst>
            <pc:docMk/>
            <pc:sldMk cId="3283467570" sldId="269"/>
            <ac:spMk id="10" creationId="{5FA44339-7960-4B05-BD0C-8E2941738BCA}"/>
          </ac:spMkLst>
        </pc:spChg>
        <pc:picChg chg="mod">
          <ac:chgData name="박찬정" userId="185222cd-5455-43a6-a0f8-2b4255724287" providerId="ADAL" clId="{9903B7D9-4BA8-465A-934E-FE8378E5DB28}" dt="2020-10-31T07:01:14.445" v="3731" actId="1076"/>
          <ac:picMkLst>
            <pc:docMk/>
            <pc:sldMk cId="3283467570" sldId="269"/>
            <ac:picMk id="5" creationId="{094A58BD-23A6-4959-9A24-B073674A5478}"/>
          </ac:picMkLst>
        </pc:picChg>
        <pc:picChg chg="add del mod">
          <ac:chgData name="박찬정" userId="185222cd-5455-43a6-a0f8-2b4255724287" providerId="ADAL" clId="{9903B7D9-4BA8-465A-934E-FE8378E5DB28}" dt="2020-10-31T06:56:09.870" v="3586" actId="21"/>
          <ac:picMkLst>
            <pc:docMk/>
            <pc:sldMk cId="3283467570" sldId="269"/>
            <ac:picMk id="9" creationId="{A97D1D6A-1C93-4BB5-B4C7-A013610F2FC5}"/>
          </ac:picMkLst>
        </pc:picChg>
      </pc:sldChg>
      <pc:sldChg chg="addSp delSp modSp mod modTransition setBg modAnim setClrOvrMap">
        <pc:chgData name="박찬정" userId="185222cd-5455-43a6-a0f8-2b4255724287" providerId="ADAL" clId="{9903B7D9-4BA8-465A-934E-FE8378E5DB28}" dt="2020-10-31T07:00:38.794" v="3727"/>
        <pc:sldMkLst>
          <pc:docMk/>
          <pc:sldMk cId="5225192" sldId="270"/>
        </pc:sldMkLst>
        <pc:spChg chg="del mod">
          <ac:chgData name="박찬정" userId="185222cd-5455-43a6-a0f8-2b4255724287" providerId="ADAL" clId="{9903B7D9-4BA8-465A-934E-FE8378E5DB28}" dt="2020-10-31T06:59:30.794" v="3687" actId="478"/>
          <ac:spMkLst>
            <pc:docMk/>
            <pc:sldMk cId="5225192" sldId="270"/>
            <ac:spMk id="2" creationId="{185FA514-E74E-40F5-834D-108F8CD6034D}"/>
          </ac:spMkLst>
        </pc:spChg>
        <pc:spChg chg="del mod">
          <ac:chgData name="박찬정" userId="185222cd-5455-43a6-a0f8-2b4255724287" providerId="ADAL" clId="{9903B7D9-4BA8-465A-934E-FE8378E5DB28}" dt="2020-10-31T06:55:53.414" v="3581" actId="478"/>
          <ac:spMkLst>
            <pc:docMk/>
            <pc:sldMk cId="5225192" sldId="270"/>
            <ac:spMk id="3" creationId="{1EA08E9C-A143-40EA-9AE8-3B7817FC1C49}"/>
          </ac:spMkLst>
        </pc:spChg>
        <pc:spChg chg="mod ord">
          <ac:chgData name="박찬정" userId="185222cd-5455-43a6-a0f8-2b4255724287" providerId="ADAL" clId="{9903B7D9-4BA8-465A-934E-FE8378E5DB28}" dt="2020-10-31T06:59:38.302" v="3689" actId="1076"/>
          <ac:spMkLst>
            <pc:docMk/>
            <pc:sldMk cId="5225192" sldId="270"/>
            <ac:spMk id="4" creationId="{60EF9367-5036-4C6B-A4D1-75DC5D78BC57}"/>
          </ac:spMkLst>
        </pc:spChg>
        <pc:spChg chg="mod">
          <ac:chgData name="박찬정" userId="185222cd-5455-43a6-a0f8-2b4255724287" providerId="ADAL" clId="{9903B7D9-4BA8-465A-934E-FE8378E5DB28}" dt="2020-10-31T06:59:48.510" v="3723" actId="1036"/>
          <ac:spMkLst>
            <pc:docMk/>
            <pc:sldMk cId="5225192" sldId="270"/>
            <ac:spMk id="6" creationId="{34320CD8-1A02-4824-8F50-2F78EEA34D6E}"/>
          </ac:spMkLst>
        </pc:spChg>
        <pc:spChg chg="add del mod">
          <ac:chgData name="박찬정" userId="185222cd-5455-43a6-a0f8-2b4255724287" providerId="ADAL" clId="{9903B7D9-4BA8-465A-934E-FE8378E5DB28}" dt="2020-10-31T06:59:32.448" v="3688" actId="478"/>
          <ac:spMkLst>
            <pc:docMk/>
            <pc:sldMk cId="5225192" sldId="270"/>
            <ac:spMk id="8" creationId="{0FC34648-B04E-41E9-A1E1-00FCE1B2BACC}"/>
          </ac:spMkLst>
        </pc:spChg>
        <pc:spChg chg="mod">
          <ac:chgData name="박찬정" userId="185222cd-5455-43a6-a0f8-2b4255724287" providerId="ADAL" clId="{9903B7D9-4BA8-465A-934E-FE8378E5DB28}" dt="2020-10-31T06:59:48.510" v="3723" actId="1036"/>
          <ac:spMkLst>
            <pc:docMk/>
            <pc:sldMk cId="5225192" sldId="270"/>
            <ac:spMk id="9" creationId="{F1357732-1625-4EA6-9DD8-060A80B96FCC}"/>
          </ac:spMkLst>
        </pc:spChg>
        <pc:spChg chg="add del">
          <ac:chgData name="박찬정" userId="185222cd-5455-43a6-a0f8-2b4255724287" providerId="ADAL" clId="{9903B7D9-4BA8-465A-934E-FE8378E5DB28}" dt="2020-10-31T06:56:16.484" v="3592" actId="26606"/>
          <ac:spMkLst>
            <pc:docMk/>
            <pc:sldMk cId="5225192" sldId="270"/>
            <ac:spMk id="73" creationId="{A86541C6-61B1-4DAA-B57A-EAF3F24F0491}"/>
          </ac:spMkLst>
        </pc:spChg>
        <pc:spChg chg="add del">
          <ac:chgData name="박찬정" userId="185222cd-5455-43a6-a0f8-2b4255724287" providerId="ADAL" clId="{9903B7D9-4BA8-465A-934E-FE8378E5DB28}" dt="2020-10-31T06:56:16.484" v="3592" actId="26606"/>
          <ac:spMkLst>
            <pc:docMk/>
            <pc:sldMk cId="5225192" sldId="270"/>
            <ac:spMk id="75" creationId="{71750011-2006-46BB-AFDE-C6E461752333}"/>
          </ac:spMkLst>
        </pc:spChg>
        <pc:picChg chg="add mod ord">
          <ac:chgData name="박찬정" userId="185222cd-5455-43a6-a0f8-2b4255724287" providerId="ADAL" clId="{9903B7D9-4BA8-465A-934E-FE8378E5DB28}" dt="2020-10-31T06:59:38.302" v="3689" actId="1076"/>
          <ac:picMkLst>
            <pc:docMk/>
            <pc:sldMk cId="5225192" sldId="270"/>
            <ac:picMk id="5" creationId="{B642C0A8-BEDA-4D09-ACF4-2DF00102D339}"/>
          </ac:picMkLst>
        </pc:picChg>
        <pc:picChg chg="del mod">
          <ac:chgData name="박찬정" userId="185222cd-5455-43a6-a0f8-2b4255724287" providerId="ADAL" clId="{9903B7D9-4BA8-465A-934E-FE8378E5DB28}" dt="2020-10-31T06:56:11.685" v="3587" actId="478"/>
          <ac:picMkLst>
            <pc:docMk/>
            <pc:sldMk cId="5225192" sldId="270"/>
            <ac:picMk id="5122" creationId="{3DF49A80-6EF8-47F9-B4B9-06C3A4248ADD}"/>
          </ac:picMkLst>
        </pc:picChg>
        <pc:picChg chg="mod">
          <ac:chgData name="박찬정" userId="185222cd-5455-43a6-a0f8-2b4255724287" providerId="ADAL" clId="{9903B7D9-4BA8-465A-934E-FE8378E5DB28}" dt="2020-10-31T06:59:38.302" v="3689" actId="1076"/>
          <ac:picMkLst>
            <pc:docMk/>
            <pc:sldMk cId="5225192" sldId="270"/>
            <ac:picMk id="5124" creationId="{9B8E4AF1-28AA-458A-9D7F-88B789A66B41}"/>
          </ac:picMkLst>
        </pc:picChg>
      </pc:sldChg>
      <pc:sldChg chg="addSp delSp modSp mod modAnim">
        <pc:chgData name="박찬정" userId="185222cd-5455-43a6-a0f8-2b4255724287" providerId="ADAL" clId="{9903B7D9-4BA8-465A-934E-FE8378E5DB28}" dt="2020-10-31T07:03:21.676" v="3750"/>
        <pc:sldMkLst>
          <pc:docMk/>
          <pc:sldMk cId="2844490195" sldId="271"/>
        </pc:sldMkLst>
        <pc:spChg chg="del mod">
          <ac:chgData name="박찬정" userId="185222cd-5455-43a6-a0f8-2b4255724287" providerId="ADAL" clId="{9903B7D9-4BA8-465A-934E-FE8378E5DB28}" dt="2020-10-31T06:59:27.762" v="3686" actId="478"/>
          <ac:spMkLst>
            <pc:docMk/>
            <pc:sldMk cId="2844490195" sldId="271"/>
            <ac:spMk id="2" creationId="{185FA514-E74E-40F5-834D-108F8CD6034D}"/>
          </ac:spMkLst>
        </pc:spChg>
        <pc:spChg chg="add del mod">
          <ac:chgData name="박찬정" userId="185222cd-5455-43a6-a0f8-2b4255724287" providerId="ADAL" clId="{9903B7D9-4BA8-465A-934E-FE8378E5DB28}" dt="2020-10-31T07:03:11.265" v="3747" actId="478"/>
          <ac:spMkLst>
            <pc:docMk/>
            <pc:sldMk cId="2844490195" sldId="271"/>
            <ac:spMk id="4" creationId="{5DE17ED5-03A6-4EFE-AF35-288A934D7B79}"/>
          </ac:spMkLst>
        </pc:spChg>
        <pc:picChg chg="mod">
          <ac:chgData name="박찬정" userId="185222cd-5455-43a6-a0f8-2b4255724287" providerId="ADAL" clId="{9903B7D9-4BA8-465A-934E-FE8378E5DB28}" dt="2020-10-31T07:03:15.336" v="3748" actId="1076"/>
          <ac:picMkLst>
            <pc:docMk/>
            <pc:sldMk cId="2844490195" sldId="271"/>
            <ac:picMk id="6146" creationId="{B028C9F0-404F-4E17-BF7A-B224A80D91CB}"/>
          </ac:picMkLst>
        </pc:picChg>
        <pc:picChg chg="mod">
          <ac:chgData name="박찬정" userId="185222cd-5455-43a6-a0f8-2b4255724287" providerId="ADAL" clId="{9903B7D9-4BA8-465A-934E-FE8378E5DB28}" dt="2020-10-31T07:03:18.234" v="3749" actId="1076"/>
          <ac:picMkLst>
            <pc:docMk/>
            <pc:sldMk cId="2844490195" sldId="271"/>
            <ac:picMk id="6148" creationId="{D4D3EB64-44C9-41BE-9C23-6DA22151269C}"/>
          </ac:picMkLst>
        </pc:picChg>
      </pc:sldChg>
      <pc:sldChg chg="addSp delSp modSp mod modAnim">
        <pc:chgData name="박찬정" userId="185222cd-5455-43a6-a0f8-2b4255724287" providerId="ADAL" clId="{9903B7D9-4BA8-465A-934E-FE8378E5DB28}" dt="2020-10-31T07:09:06.662" v="3793"/>
        <pc:sldMkLst>
          <pc:docMk/>
          <pc:sldMk cId="3746075368" sldId="272"/>
        </pc:sldMkLst>
        <pc:spChg chg="del mod">
          <ac:chgData name="박찬정" userId="185222cd-5455-43a6-a0f8-2b4255724287" providerId="ADAL" clId="{9903B7D9-4BA8-465A-934E-FE8378E5DB28}" dt="2020-10-31T07:04:19.724" v="3752" actId="478"/>
          <ac:spMkLst>
            <pc:docMk/>
            <pc:sldMk cId="3746075368" sldId="272"/>
            <ac:spMk id="2" creationId="{185FA514-E74E-40F5-834D-108F8CD6034D}"/>
          </ac:spMkLst>
        </pc:spChg>
        <pc:spChg chg="mod">
          <ac:chgData name="박찬정" userId="185222cd-5455-43a6-a0f8-2b4255724287" providerId="ADAL" clId="{9903B7D9-4BA8-465A-934E-FE8378E5DB28}" dt="2020-10-31T07:09:02.651" v="3792" actId="1076"/>
          <ac:spMkLst>
            <pc:docMk/>
            <pc:sldMk cId="3746075368" sldId="272"/>
            <ac:spMk id="4" creationId="{A146DED3-1C6D-4C8B-8124-7FFBCE823B16}"/>
          </ac:spMkLst>
        </pc:spChg>
        <pc:spChg chg="mod">
          <ac:chgData name="박찬정" userId="185222cd-5455-43a6-a0f8-2b4255724287" providerId="ADAL" clId="{9903B7D9-4BA8-465A-934E-FE8378E5DB28}" dt="2020-10-31T07:09:02.651" v="3792" actId="1076"/>
          <ac:spMkLst>
            <pc:docMk/>
            <pc:sldMk cId="3746075368" sldId="272"/>
            <ac:spMk id="5" creationId="{2316487E-8AB4-423D-A711-36919F0C2D84}"/>
          </ac:spMkLst>
        </pc:spChg>
        <pc:spChg chg="add del mod">
          <ac:chgData name="박찬정" userId="185222cd-5455-43a6-a0f8-2b4255724287" providerId="ADAL" clId="{9903B7D9-4BA8-465A-934E-FE8378E5DB28}" dt="2020-10-31T07:04:21.192" v="3753" actId="478"/>
          <ac:spMkLst>
            <pc:docMk/>
            <pc:sldMk cId="3746075368" sldId="272"/>
            <ac:spMk id="7" creationId="{08822550-32A5-4D08-9681-1D2AADBB8ECF}"/>
          </ac:spMkLst>
        </pc:spChg>
        <pc:spChg chg="add del mod">
          <ac:chgData name="박찬정" userId="185222cd-5455-43a6-a0f8-2b4255724287" providerId="ADAL" clId="{9903B7D9-4BA8-465A-934E-FE8378E5DB28}" dt="2020-10-31T07:08:30.032" v="3787" actId="478"/>
          <ac:spMkLst>
            <pc:docMk/>
            <pc:sldMk cId="3746075368" sldId="272"/>
            <ac:spMk id="25" creationId="{2617D328-F358-4C88-8798-5174EE4C5D51}"/>
          </ac:spMkLst>
        </pc:spChg>
        <pc:grpChg chg="mod">
          <ac:chgData name="박찬정" userId="185222cd-5455-43a6-a0f8-2b4255724287" providerId="ADAL" clId="{9903B7D9-4BA8-465A-934E-FE8378E5DB28}" dt="2020-10-31T07:09:02.651" v="3792" actId="1076"/>
          <ac:grpSpMkLst>
            <pc:docMk/>
            <pc:sldMk cId="3746075368" sldId="272"/>
            <ac:grpSpMk id="3" creationId="{88989ACD-0AE2-45B2-891C-CA901B345426}"/>
          </ac:grpSpMkLst>
        </pc:grpChg>
        <pc:grpChg chg="add mod">
          <ac:chgData name="박찬정" userId="185222cd-5455-43a6-a0f8-2b4255724287" providerId="ADAL" clId="{9903B7D9-4BA8-465A-934E-FE8378E5DB28}" dt="2020-10-31T07:09:02.651" v="3792" actId="1076"/>
          <ac:grpSpMkLst>
            <pc:docMk/>
            <pc:sldMk cId="3746075368" sldId="272"/>
            <ac:grpSpMk id="12" creationId="{24B4B622-FBFE-408D-A51E-2D64F20136A5}"/>
          </ac:grpSpMkLst>
        </pc:grpChg>
        <pc:picChg chg="add mod">
          <ac:chgData name="박찬정" userId="185222cd-5455-43a6-a0f8-2b4255724287" providerId="ADAL" clId="{9903B7D9-4BA8-465A-934E-FE8378E5DB28}" dt="2020-10-31T07:09:02.651" v="3792" actId="1076"/>
          <ac:picMkLst>
            <pc:docMk/>
            <pc:sldMk cId="3746075368" sldId="272"/>
            <ac:picMk id="8" creationId="{3DC8633C-EC6E-4E48-A2D0-0592D8F674B9}"/>
          </ac:picMkLst>
        </pc:picChg>
        <pc:picChg chg="add mod">
          <ac:chgData name="박찬정" userId="185222cd-5455-43a6-a0f8-2b4255724287" providerId="ADAL" clId="{9903B7D9-4BA8-465A-934E-FE8378E5DB28}" dt="2020-10-31T07:09:02.651" v="3792" actId="1076"/>
          <ac:picMkLst>
            <pc:docMk/>
            <pc:sldMk cId="3746075368" sldId="272"/>
            <ac:picMk id="9" creationId="{4F400F2C-3B79-479E-8A92-E927299E4037}"/>
          </ac:picMkLst>
        </pc:picChg>
        <pc:picChg chg="add mod">
          <ac:chgData name="박찬정" userId="185222cd-5455-43a6-a0f8-2b4255724287" providerId="ADAL" clId="{9903B7D9-4BA8-465A-934E-FE8378E5DB28}" dt="2020-10-31T07:09:02.651" v="3792" actId="1076"/>
          <ac:picMkLst>
            <pc:docMk/>
            <pc:sldMk cId="3746075368" sldId="272"/>
            <ac:picMk id="10" creationId="{CBD94CE1-8E0F-46EB-A88F-E3E4A5D0BEE9}"/>
          </ac:picMkLst>
        </pc:picChg>
        <pc:picChg chg="add mod">
          <ac:chgData name="박찬정" userId="185222cd-5455-43a6-a0f8-2b4255724287" providerId="ADAL" clId="{9903B7D9-4BA8-465A-934E-FE8378E5DB28}" dt="2020-10-31T07:09:02.651" v="3792" actId="1076"/>
          <ac:picMkLst>
            <pc:docMk/>
            <pc:sldMk cId="3746075368" sldId="272"/>
            <ac:picMk id="11" creationId="{E8F0106B-CC2A-4A00-A418-1FCB1F3F46B6}"/>
          </ac:picMkLst>
        </pc:picChg>
        <pc:picChg chg="add del mod">
          <ac:chgData name="박찬정" userId="185222cd-5455-43a6-a0f8-2b4255724287" providerId="ADAL" clId="{9903B7D9-4BA8-465A-934E-FE8378E5DB28}" dt="2020-10-31T07:05:29.734" v="3772" actId="478"/>
          <ac:picMkLst>
            <pc:docMk/>
            <pc:sldMk cId="3746075368" sldId="272"/>
            <ac:picMk id="14" creationId="{EB05BBAB-851D-4A31-93B1-0CC7A50FD638}"/>
          </ac:picMkLst>
        </pc:picChg>
        <pc:picChg chg="mod">
          <ac:chgData name="박찬정" userId="185222cd-5455-43a6-a0f8-2b4255724287" providerId="ADAL" clId="{9903B7D9-4BA8-465A-934E-FE8378E5DB28}" dt="2020-10-31T07:09:02.651" v="3792" actId="1076"/>
          <ac:picMkLst>
            <pc:docMk/>
            <pc:sldMk cId="3746075368" sldId="272"/>
            <ac:picMk id="8194" creationId="{CBEA87B9-C5F7-43F5-80A3-8800E006A07D}"/>
          </ac:picMkLst>
        </pc:picChg>
        <pc:picChg chg="mod">
          <ac:chgData name="박찬정" userId="185222cd-5455-43a6-a0f8-2b4255724287" providerId="ADAL" clId="{9903B7D9-4BA8-465A-934E-FE8378E5DB28}" dt="2020-10-31T07:09:02.651" v="3792" actId="1076"/>
          <ac:picMkLst>
            <pc:docMk/>
            <pc:sldMk cId="3746075368" sldId="272"/>
            <ac:picMk id="8196" creationId="{DFD1A6FD-51D5-49F2-A970-1B49FA4291BC}"/>
          </ac:picMkLst>
        </pc:picChg>
        <pc:picChg chg="mod">
          <ac:chgData name="박찬정" userId="185222cd-5455-43a6-a0f8-2b4255724287" providerId="ADAL" clId="{9903B7D9-4BA8-465A-934E-FE8378E5DB28}" dt="2020-10-31T07:09:02.651" v="3792" actId="1076"/>
          <ac:picMkLst>
            <pc:docMk/>
            <pc:sldMk cId="3746075368" sldId="272"/>
            <ac:picMk id="8198" creationId="{72091A90-67E4-4DA3-8A17-9B336877FB84}"/>
          </ac:picMkLst>
        </pc:picChg>
        <pc:picChg chg="mod">
          <ac:chgData name="박찬정" userId="185222cd-5455-43a6-a0f8-2b4255724287" providerId="ADAL" clId="{9903B7D9-4BA8-465A-934E-FE8378E5DB28}" dt="2020-10-31T07:09:02.651" v="3792" actId="1076"/>
          <ac:picMkLst>
            <pc:docMk/>
            <pc:sldMk cId="3746075368" sldId="272"/>
            <ac:picMk id="8200" creationId="{1D966E87-AB08-4FAE-87EA-EB8DDA89B9CF}"/>
          </ac:picMkLst>
        </pc:picChg>
        <pc:picChg chg="mod">
          <ac:chgData name="박찬정" userId="185222cd-5455-43a6-a0f8-2b4255724287" providerId="ADAL" clId="{9903B7D9-4BA8-465A-934E-FE8378E5DB28}" dt="2020-10-31T07:09:02.651" v="3792" actId="1076"/>
          <ac:picMkLst>
            <pc:docMk/>
            <pc:sldMk cId="3746075368" sldId="272"/>
            <ac:picMk id="8202" creationId="{2C923624-0DD2-4EAE-BCD7-CB20EC0FA957}"/>
          </ac:picMkLst>
        </pc:picChg>
      </pc:sldChg>
      <pc:sldChg chg="addSp delSp modSp mod modTransition modAnim">
        <pc:chgData name="박찬정" userId="185222cd-5455-43a6-a0f8-2b4255724287" providerId="ADAL" clId="{9903B7D9-4BA8-465A-934E-FE8378E5DB28}" dt="2020-10-31T07:51:37.865" v="4537"/>
        <pc:sldMkLst>
          <pc:docMk/>
          <pc:sldMk cId="2680091955" sldId="273"/>
        </pc:sldMkLst>
        <pc:spChg chg="del mod">
          <ac:chgData name="박찬정" userId="185222cd-5455-43a6-a0f8-2b4255724287" providerId="ADAL" clId="{9903B7D9-4BA8-465A-934E-FE8378E5DB28}" dt="2020-10-31T07:41:42.573" v="4425" actId="478"/>
          <ac:spMkLst>
            <pc:docMk/>
            <pc:sldMk cId="2680091955" sldId="273"/>
            <ac:spMk id="2" creationId="{EC3F8C1B-8406-4B48-9712-C54CE4F6C0CF}"/>
          </ac:spMkLst>
        </pc:spChg>
        <pc:spChg chg="add del mod">
          <ac:chgData name="박찬정" userId="185222cd-5455-43a6-a0f8-2b4255724287" providerId="ADAL" clId="{9903B7D9-4BA8-465A-934E-FE8378E5DB28}" dt="2020-10-31T07:41:46.123" v="4426" actId="478"/>
          <ac:spMkLst>
            <pc:docMk/>
            <pc:sldMk cId="2680091955" sldId="273"/>
            <ac:spMk id="4" creationId="{132F3BDC-B030-420D-95C2-668D1D326623}"/>
          </ac:spMkLst>
        </pc:spChg>
        <pc:spChg chg="add mod">
          <ac:chgData name="박찬정" userId="185222cd-5455-43a6-a0f8-2b4255724287" providerId="ADAL" clId="{9903B7D9-4BA8-465A-934E-FE8378E5DB28}" dt="2020-10-31T07:47:06.402" v="4511" actId="1076"/>
          <ac:spMkLst>
            <pc:docMk/>
            <pc:sldMk cId="2680091955" sldId="273"/>
            <ac:spMk id="5" creationId="{9C32DCBA-F176-4D99-BBFD-C6BA9973EC2C}"/>
          </ac:spMkLst>
        </pc:spChg>
        <pc:spChg chg="add mod">
          <ac:chgData name="박찬정" userId="185222cd-5455-43a6-a0f8-2b4255724287" providerId="ADAL" clId="{9903B7D9-4BA8-465A-934E-FE8378E5DB28}" dt="2020-10-31T07:46:33.114" v="4500" actId="1076"/>
          <ac:spMkLst>
            <pc:docMk/>
            <pc:sldMk cId="2680091955" sldId="273"/>
            <ac:spMk id="8" creationId="{69D91AD0-9D9A-46DC-A6FE-66EE26775063}"/>
          </ac:spMkLst>
        </pc:spChg>
        <pc:picChg chg="add mod">
          <ac:chgData name="박찬정" userId="185222cd-5455-43a6-a0f8-2b4255724287" providerId="ADAL" clId="{9903B7D9-4BA8-465A-934E-FE8378E5DB28}" dt="2020-10-31T07:47:19.038" v="4515" actId="1076"/>
          <ac:picMkLst>
            <pc:docMk/>
            <pc:sldMk cId="2680091955" sldId="273"/>
            <ac:picMk id="6" creationId="{CE522AB4-D6AC-43B9-972C-9CE373A1765A}"/>
          </ac:picMkLst>
        </pc:picChg>
        <pc:picChg chg="mod">
          <ac:chgData name="박찬정" userId="185222cd-5455-43a6-a0f8-2b4255724287" providerId="ADAL" clId="{9903B7D9-4BA8-465A-934E-FE8378E5DB28}" dt="2020-10-31T07:47:10.469" v="4513" actId="166"/>
          <ac:picMkLst>
            <pc:docMk/>
            <pc:sldMk cId="2680091955" sldId="273"/>
            <ac:picMk id="9218" creationId="{EB052770-0262-4014-98AC-3C223C266638}"/>
          </ac:picMkLst>
        </pc:picChg>
        <pc:picChg chg="mod">
          <ac:chgData name="박찬정" userId="185222cd-5455-43a6-a0f8-2b4255724287" providerId="ADAL" clId="{9903B7D9-4BA8-465A-934E-FE8378E5DB28}" dt="2020-10-31T07:47:19.038" v="4515" actId="1076"/>
          <ac:picMkLst>
            <pc:docMk/>
            <pc:sldMk cId="2680091955" sldId="273"/>
            <ac:picMk id="9220" creationId="{A5BE7D21-65F4-4865-92E2-BFCDA2B96CEE}"/>
          </ac:picMkLst>
        </pc:picChg>
      </pc:sldChg>
      <pc:sldChg chg="addSp delSp modSp mod modTransition modAnim">
        <pc:chgData name="박찬정" userId="185222cd-5455-43a6-a0f8-2b4255724287" providerId="ADAL" clId="{9903B7D9-4BA8-465A-934E-FE8378E5DB28}" dt="2020-10-31T07:53:52.577" v="4572" actId="1076"/>
        <pc:sldMkLst>
          <pc:docMk/>
          <pc:sldMk cId="1656077894" sldId="274"/>
        </pc:sldMkLst>
        <pc:spChg chg="del mod">
          <ac:chgData name="박찬정" userId="185222cd-5455-43a6-a0f8-2b4255724287" providerId="ADAL" clId="{9903B7D9-4BA8-465A-934E-FE8378E5DB28}" dt="2020-10-31T07:39:39.821" v="4378" actId="478"/>
          <ac:spMkLst>
            <pc:docMk/>
            <pc:sldMk cId="1656077894" sldId="274"/>
            <ac:spMk id="2" creationId="{F90976CC-AE69-4F1C-B09F-B0232E26E1D6}"/>
          </ac:spMkLst>
        </pc:spChg>
        <pc:spChg chg="mod">
          <ac:chgData name="박찬정" userId="185222cd-5455-43a6-a0f8-2b4255724287" providerId="ADAL" clId="{9903B7D9-4BA8-465A-934E-FE8378E5DB28}" dt="2020-10-31T07:39:49.904" v="4380" actId="1076"/>
          <ac:spMkLst>
            <pc:docMk/>
            <pc:sldMk cId="1656077894" sldId="274"/>
            <ac:spMk id="4" creationId="{2173CEDF-AE8F-4DB9-8F3C-228C4B44F732}"/>
          </ac:spMkLst>
        </pc:spChg>
        <pc:spChg chg="mod">
          <ac:chgData name="박찬정" userId="185222cd-5455-43a6-a0f8-2b4255724287" providerId="ADAL" clId="{9903B7D9-4BA8-465A-934E-FE8378E5DB28}" dt="2020-10-31T07:39:49.904" v="4380" actId="1076"/>
          <ac:spMkLst>
            <pc:docMk/>
            <pc:sldMk cId="1656077894" sldId="274"/>
            <ac:spMk id="5" creationId="{82391738-551E-4416-8056-51B13D716519}"/>
          </ac:spMkLst>
        </pc:spChg>
        <pc:spChg chg="mod">
          <ac:chgData name="박찬정" userId="185222cd-5455-43a6-a0f8-2b4255724287" providerId="ADAL" clId="{9903B7D9-4BA8-465A-934E-FE8378E5DB28}" dt="2020-10-31T07:53:52.577" v="4572" actId="1076"/>
          <ac:spMkLst>
            <pc:docMk/>
            <pc:sldMk cId="1656077894" sldId="274"/>
            <ac:spMk id="6" creationId="{9CBDEF6E-4EDD-45E8-9A42-08ADB7D4C325}"/>
          </ac:spMkLst>
        </pc:spChg>
        <pc:spChg chg="add del mod">
          <ac:chgData name="박찬정" userId="185222cd-5455-43a6-a0f8-2b4255724287" providerId="ADAL" clId="{9903B7D9-4BA8-465A-934E-FE8378E5DB28}" dt="2020-10-31T07:39:41.123" v="4379" actId="478"/>
          <ac:spMkLst>
            <pc:docMk/>
            <pc:sldMk cId="1656077894" sldId="274"/>
            <ac:spMk id="7" creationId="{EE04482B-AFB9-45B0-AD49-77BCB8C10673}"/>
          </ac:spMkLst>
        </pc:spChg>
        <pc:picChg chg="mod">
          <ac:chgData name="박찬정" userId="185222cd-5455-43a6-a0f8-2b4255724287" providerId="ADAL" clId="{9903B7D9-4BA8-465A-934E-FE8378E5DB28}" dt="2020-10-31T07:39:49.904" v="4380" actId="1076"/>
          <ac:picMkLst>
            <pc:docMk/>
            <pc:sldMk cId="1656077894" sldId="274"/>
            <ac:picMk id="10244" creationId="{B10EBE6B-E108-46C3-B26E-E4AFBF2AECB6}"/>
          </ac:picMkLst>
        </pc:picChg>
        <pc:picChg chg="mod">
          <ac:chgData name="박찬정" userId="185222cd-5455-43a6-a0f8-2b4255724287" providerId="ADAL" clId="{9903B7D9-4BA8-465A-934E-FE8378E5DB28}" dt="2020-10-31T07:39:49.904" v="4380" actId="1076"/>
          <ac:picMkLst>
            <pc:docMk/>
            <pc:sldMk cId="1656077894" sldId="274"/>
            <ac:picMk id="10246" creationId="{C8E65E64-E532-4F52-8238-73FA7F035987}"/>
          </ac:picMkLst>
        </pc:picChg>
      </pc:sldChg>
      <pc:sldChg chg="delSp modSp del">
        <pc:chgData name="박찬정" userId="185222cd-5455-43a6-a0f8-2b4255724287" providerId="ADAL" clId="{9903B7D9-4BA8-465A-934E-FE8378E5DB28}" dt="2020-10-31T07:38:57.618" v="4352" actId="47"/>
        <pc:sldMkLst>
          <pc:docMk/>
          <pc:sldMk cId="196081629" sldId="275"/>
        </pc:sldMkLst>
        <pc:spChg chg="mod">
          <ac:chgData name="박찬정" userId="185222cd-5455-43a6-a0f8-2b4255724287" providerId="ADAL" clId="{9903B7D9-4BA8-465A-934E-FE8378E5DB28}" dt="2020-10-31T06:43:47.606" v="3432" actId="2711"/>
          <ac:spMkLst>
            <pc:docMk/>
            <pc:sldMk cId="196081629" sldId="275"/>
            <ac:spMk id="2" creationId="{EB6B2851-FD88-4679-BF9D-06C2F09B75EA}"/>
          </ac:spMkLst>
        </pc:spChg>
        <pc:picChg chg="del mod">
          <ac:chgData name="박찬정" userId="185222cd-5455-43a6-a0f8-2b4255724287" providerId="ADAL" clId="{9903B7D9-4BA8-465A-934E-FE8378E5DB28}" dt="2020-10-31T07:30:57.894" v="4292" actId="21"/>
          <ac:picMkLst>
            <pc:docMk/>
            <pc:sldMk cId="196081629" sldId="275"/>
            <ac:picMk id="11268" creationId="{C1FE0D45-4196-43C1-9423-38B0A8138920}"/>
          </ac:picMkLst>
        </pc:picChg>
        <pc:picChg chg="del mod">
          <ac:chgData name="박찬정" userId="185222cd-5455-43a6-a0f8-2b4255724287" providerId="ADAL" clId="{9903B7D9-4BA8-465A-934E-FE8378E5DB28}" dt="2020-10-31T07:30:57.894" v="4292" actId="21"/>
          <ac:picMkLst>
            <pc:docMk/>
            <pc:sldMk cId="196081629" sldId="275"/>
            <ac:picMk id="11270" creationId="{E99499F0-23FA-43A9-BCD0-E005E55FDACA}"/>
          </ac:picMkLst>
        </pc:picChg>
        <pc:picChg chg="del mod">
          <ac:chgData name="박찬정" userId="185222cd-5455-43a6-a0f8-2b4255724287" providerId="ADAL" clId="{9903B7D9-4BA8-465A-934E-FE8378E5DB28}" dt="2020-10-31T07:30:57.894" v="4292" actId="21"/>
          <ac:picMkLst>
            <pc:docMk/>
            <pc:sldMk cId="196081629" sldId="275"/>
            <ac:picMk id="11272" creationId="{4EB370A9-1D53-40BC-8E1C-8C585CBEC332}"/>
          </ac:picMkLst>
        </pc:picChg>
        <pc:picChg chg="del mod">
          <ac:chgData name="박찬정" userId="185222cd-5455-43a6-a0f8-2b4255724287" providerId="ADAL" clId="{9903B7D9-4BA8-465A-934E-FE8378E5DB28}" dt="2020-10-31T07:30:57.894" v="4292" actId="21"/>
          <ac:picMkLst>
            <pc:docMk/>
            <pc:sldMk cId="196081629" sldId="275"/>
            <ac:picMk id="11274" creationId="{E4AE378A-27A7-4CE3-A4D1-7B6F768EB26A}"/>
          </ac:picMkLst>
        </pc:picChg>
      </pc:sldChg>
      <pc:sldChg chg="addSp delSp modSp mod modTransition modAnim">
        <pc:chgData name="박찬정" userId="185222cd-5455-43a6-a0f8-2b4255724287" providerId="ADAL" clId="{9903B7D9-4BA8-465A-934E-FE8378E5DB28}" dt="2020-10-31T07:41:10.620" v="4407"/>
        <pc:sldMkLst>
          <pc:docMk/>
          <pc:sldMk cId="1972080298" sldId="276"/>
        </pc:sldMkLst>
        <pc:spChg chg="del mod">
          <ac:chgData name="박찬정" userId="185222cd-5455-43a6-a0f8-2b4255724287" providerId="ADAL" clId="{9903B7D9-4BA8-465A-934E-FE8378E5DB28}" dt="2020-10-31T07:28:50.994" v="4202" actId="478"/>
          <ac:spMkLst>
            <pc:docMk/>
            <pc:sldMk cId="1972080298" sldId="276"/>
            <ac:spMk id="2" creationId="{EB6B2851-FD88-4679-BF9D-06C2F09B75EA}"/>
          </ac:spMkLst>
        </pc:spChg>
        <pc:spChg chg="mod">
          <ac:chgData name="박찬정" userId="185222cd-5455-43a6-a0f8-2b4255724287" providerId="ADAL" clId="{9903B7D9-4BA8-465A-934E-FE8378E5DB28}" dt="2020-10-31T07:30:47.714" v="4291" actId="6549"/>
          <ac:spMkLst>
            <pc:docMk/>
            <pc:sldMk cId="1972080298" sldId="276"/>
            <ac:spMk id="3" creationId="{98F8F637-3838-48C1-A4DA-B16E5A510181}"/>
          </ac:spMkLst>
        </pc:spChg>
        <pc:spChg chg="mod">
          <ac:chgData name="박찬정" userId="185222cd-5455-43a6-a0f8-2b4255724287" providerId="ADAL" clId="{9903B7D9-4BA8-465A-934E-FE8378E5DB28}" dt="2020-10-31T07:30:42.697" v="4290" actId="1036"/>
          <ac:spMkLst>
            <pc:docMk/>
            <pc:sldMk cId="1972080298" sldId="276"/>
            <ac:spMk id="4" creationId="{A1C009AD-4C6A-4B0C-B7DA-D8D95DAD7663}"/>
          </ac:spMkLst>
        </pc:spChg>
        <pc:spChg chg="add del mod">
          <ac:chgData name="박찬정" userId="185222cd-5455-43a6-a0f8-2b4255724287" providerId="ADAL" clId="{9903B7D9-4BA8-465A-934E-FE8378E5DB28}" dt="2020-10-31T07:28:52.890" v="4203" actId="478"/>
          <ac:spMkLst>
            <pc:docMk/>
            <pc:sldMk cId="1972080298" sldId="276"/>
            <ac:spMk id="6" creationId="{40D69C47-0847-4391-94E4-14FC6940CF78}"/>
          </ac:spMkLst>
        </pc:spChg>
        <pc:spChg chg="del mod">
          <ac:chgData name="박찬정" userId="185222cd-5455-43a6-a0f8-2b4255724287" providerId="ADAL" clId="{9903B7D9-4BA8-465A-934E-FE8378E5DB28}" dt="2020-10-31T07:30:37.896" v="4272" actId="478"/>
          <ac:spMkLst>
            <pc:docMk/>
            <pc:sldMk cId="1972080298" sldId="276"/>
            <ac:spMk id="7" creationId="{C3A5C18E-FE67-4183-9317-31ABC971E125}"/>
          </ac:spMkLst>
        </pc:spChg>
      </pc:sldChg>
      <pc:sldChg chg="modSp new mod modTransition">
        <pc:chgData name="박찬정" userId="185222cd-5455-43a6-a0f8-2b4255724287" providerId="ADAL" clId="{9903B7D9-4BA8-465A-934E-FE8378E5DB28}" dt="2020-10-31T07:52:08.078" v="4541"/>
        <pc:sldMkLst>
          <pc:docMk/>
          <pc:sldMk cId="5182867" sldId="277"/>
        </pc:sldMkLst>
        <pc:spChg chg="mod">
          <ac:chgData name="박찬정" userId="185222cd-5455-43a6-a0f8-2b4255724287" providerId="ADAL" clId="{9903B7D9-4BA8-465A-934E-FE8378E5DB28}" dt="2020-10-30T17:11:21.541" v="80"/>
          <ac:spMkLst>
            <pc:docMk/>
            <pc:sldMk cId="5182867" sldId="277"/>
            <ac:spMk id="2" creationId="{C06D0D1B-066E-4A37-B8CB-12339732F55B}"/>
          </ac:spMkLst>
        </pc:spChg>
      </pc:sldChg>
      <pc:sldChg chg="delSp modSp new mod modTransition">
        <pc:chgData name="박찬정" userId="185222cd-5455-43a6-a0f8-2b4255724287" providerId="ADAL" clId="{9903B7D9-4BA8-465A-934E-FE8378E5DB28}" dt="2020-10-31T07:53:39.213" v="4570" actId="27636"/>
        <pc:sldMkLst>
          <pc:docMk/>
          <pc:sldMk cId="1222943630" sldId="278"/>
        </pc:sldMkLst>
        <pc:spChg chg="mod">
          <ac:chgData name="박찬정" userId="185222cd-5455-43a6-a0f8-2b4255724287" providerId="ADAL" clId="{9903B7D9-4BA8-465A-934E-FE8378E5DB28}" dt="2020-10-31T07:53:39.213" v="4570" actId="27636"/>
          <ac:spMkLst>
            <pc:docMk/>
            <pc:sldMk cId="1222943630" sldId="278"/>
            <ac:spMk id="2" creationId="{99C5E640-7DD5-4C2E-ADAA-F90199B43729}"/>
          </ac:spMkLst>
        </pc:spChg>
        <pc:spChg chg="del">
          <ac:chgData name="박찬정" userId="185222cd-5455-43a6-a0f8-2b4255724287" providerId="ADAL" clId="{9903B7D9-4BA8-465A-934E-FE8378E5DB28}" dt="2020-10-31T03:03:09.638" v="245" actId="478"/>
          <ac:spMkLst>
            <pc:docMk/>
            <pc:sldMk cId="1222943630" sldId="278"/>
            <ac:spMk id="3" creationId="{6C51BE83-D2B4-47DF-A70A-8EAA5B48F190}"/>
          </ac:spMkLst>
        </pc:spChg>
      </pc:sldChg>
      <pc:sldChg chg="addSp delSp modSp new mod modTransition delAnim modAnim">
        <pc:chgData name="박찬정" userId="185222cd-5455-43a6-a0f8-2b4255724287" providerId="ADAL" clId="{9903B7D9-4BA8-465A-934E-FE8378E5DB28}" dt="2020-10-31T07:18:23.526" v="4129"/>
        <pc:sldMkLst>
          <pc:docMk/>
          <pc:sldMk cId="1677519693" sldId="279"/>
        </pc:sldMkLst>
        <pc:spChg chg="del">
          <ac:chgData name="박찬정" userId="185222cd-5455-43a6-a0f8-2b4255724287" providerId="ADAL" clId="{9903B7D9-4BA8-465A-934E-FE8378E5DB28}" dt="2020-10-31T04:59:57.893" v="1336" actId="478"/>
          <ac:spMkLst>
            <pc:docMk/>
            <pc:sldMk cId="1677519693" sldId="279"/>
            <ac:spMk id="2" creationId="{72E96E2F-A1D8-43D2-804F-9F30562833E6}"/>
          </ac:spMkLst>
        </pc:spChg>
        <pc:spChg chg="del">
          <ac:chgData name="박찬정" userId="185222cd-5455-43a6-a0f8-2b4255724287" providerId="ADAL" clId="{9903B7D9-4BA8-465A-934E-FE8378E5DB28}" dt="2020-10-31T04:59:57.893" v="1336" actId="478"/>
          <ac:spMkLst>
            <pc:docMk/>
            <pc:sldMk cId="1677519693" sldId="279"/>
            <ac:spMk id="3" creationId="{255DB231-2E60-4D3C-BFB4-7AB7858B20D7}"/>
          </ac:spMkLst>
        </pc:spChg>
        <pc:spChg chg="add del mod">
          <ac:chgData name="박찬정" userId="185222cd-5455-43a6-a0f8-2b4255724287" providerId="ADAL" clId="{9903B7D9-4BA8-465A-934E-FE8378E5DB28}" dt="2020-10-31T05:08:40.438" v="1574" actId="478"/>
          <ac:spMkLst>
            <pc:docMk/>
            <pc:sldMk cId="1677519693" sldId="279"/>
            <ac:spMk id="5" creationId="{AFFC479B-5B16-4710-8362-613F1DE2E4ED}"/>
          </ac:spMkLst>
        </pc:spChg>
        <pc:spChg chg="add mod">
          <ac:chgData name="박찬정" userId="185222cd-5455-43a6-a0f8-2b4255724287" providerId="ADAL" clId="{9903B7D9-4BA8-465A-934E-FE8378E5DB28}" dt="2020-10-31T07:14:11.699" v="4071" actId="6559"/>
          <ac:spMkLst>
            <pc:docMk/>
            <pc:sldMk cId="1677519693" sldId="279"/>
            <ac:spMk id="7" creationId="{E20E94A2-DBAD-49F8-B812-CF1162E4D08E}"/>
          </ac:spMkLst>
        </pc:spChg>
        <pc:spChg chg="add del mod">
          <ac:chgData name="박찬정" userId="185222cd-5455-43a6-a0f8-2b4255724287" providerId="ADAL" clId="{9903B7D9-4BA8-465A-934E-FE8378E5DB28}" dt="2020-10-31T05:17:28.871" v="2462" actId="478"/>
          <ac:spMkLst>
            <pc:docMk/>
            <pc:sldMk cId="1677519693" sldId="279"/>
            <ac:spMk id="9" creationId="{3613BBB9-BC67-4F82-8140-F04E0DCA7394}"/>
          </ac:spMkLst>
        </pc:spChg>
        <pc:spChg chg="add mod">
          <ac:chgData name="박찬정" userId="185222cd-5455-43a6-a0f8-2b4255724287" providerId="ADAL" clId="{9903B7D9-4BA8-465A-934E-FE8378E5DB28}" dt="2020-10-31T07:11:58.495" v="3865" actId="1035"/>
          <ac:spMkLst>
            <pc:docMk/>
            <pc:sldMk cId="1677519693" sldId="279"/>
            <ac:spMk id="10" creationId="{80FC45A6-C2D1-4F1E-828B-700ED604C692}"/>
          </ac:spMkLst>
        </pc:spChg>
        <pc:spChg chg="add mod">
          <ac:chgData name="박찬정" userId="185222cd-5455-43a6-a0f8-2b4255724287" providerId="ADAL" clId="{9903B7D9-4BA8-465A-934E-FE8378E5DB28}" dt="2020-10-31T07:11:52.322" v="3860" actId="1037"/>
          <ac:spMkLst>
            <pc:docMk/>
            <pc:sldMk cId="1677519693" sldId="279"/>
            <ac:spMk id="11" creationId="{F175025E-7487-4821-961B-E194D79B8EF6}"/>
          </ac:spMkLst>
        </pc:spChg>
        <pc:spChg chg="add del mod">
          <ac:chgData name="박찬정" userId="185222cd-5455-43a6-a0f8-2b4255724287" providerId="ADAL" clId="{9903B7D9-4BA8-465A-934E-FE8378E5DB28}" dt="2020-10-31T05:08:02.787" v="1496" actId="478"/>
          <ac:spMkLst>
            <pc:docMk/>
            <pc:sldMk cId="1677519693" sldId="279"/>
            <ac:spMk id="12" creationId="{7D972418-0E7E-4FDA-B585-70B4C731D27A}"/>
          </ac:spMkLst>
        </pc:spChg>
        <pc:spChg chg="add mod">
          <ac:chgData name="박찬정" userId="185222cd-5455-43a6-a0f8-2b4255724287" providerId="ADAL" clId="{9903B7D9-4BA8-465A-934E-FE8378E5DB28}" dt="2020-10-31T07:14:22.782" v="4073" actId="20577"/>
          <ac:spMkLst>
            <pc:docMk/>
            <pc:sldMk cId="1677519693" sldId="279"/>
            <ac:spMk id="13" creationId="{42ED4615-9BC9-4535-B797-D3CB0087905F}"/>
          </ac:spMkLst>
        </pc:spChg>
      </pc:sldChg>
      <pc:sldChg chg="addSp delSp modSp add mod modTransition delAnim modAnim">
        <pc:chgData name="박찬정" userId="185222cd-5455-43a6-a0f8-2b4255724287" providerId="ADAL" clId="{9903B7D9-4BA8-465A-934E-FE8378E5DB28}" dt="2020-10-31T07:18:31.388" v="4130"/>
        <pc:sldMkLst>
          <pc:docMk/>
          <pc:sldMk cId="1666777072" sldId="280"/>
        </pc:sldMkLst>
        <pc:spChg chg="del">
          <ac:chgData name="박찬정" userId="185222cd-5455-43a6-a0f8-2b4255724287" providerId="ADAL" clId="{9903B7D9-4BA8-465A-934E-FE8378E5DB28}" dt="2020-10-31T05:16:23.628" v="2365" actId="478"/>
          <ac:spMkLst>
            <pc:docMk/>
            <pc:sldMk cId="1666777072" sldId="280"/>
            <ac:spMk id="7" creationId="{E20E94A2-DBAD-49F8-B812-CF1162E4D08E}"/>
          </ac:spMkLst>
        </pc:spChg>
        <pc:spChg chg="add mod">
          <ac:chgData name="박찬정" userId="185222cd-5455-43a6-a0f8-2b4255724287" providerId="ADAL" clId="{9903B7D9-4BA8-465A-934E-FE8378E5DB28}" dt="2020-10-31T07:15:51.833" v="4119" actId="1076"/>
          <ac:spMkLst>
            <pc:docMk/>
            <pc:sldMk cId="1666777072" sldId="280"/>
            <ac:spMk id="8" creationId="{30AF488F-9D5B-47DD-85B3-3528A701BB40}"/>
          </ac:spMkLst>
        </pc:spChg>
        <pc:spChg chg="del">
          <ac:chgData name="박찬정" userId="185222cd-5455-43a6-a0f8-2b4255724287" providerId="ADAL" clId="{9903B7D9-4BA8-465A-934E-FE8378E5DB28}" dt="2020-10-31T05:16:53.129" v="2404" actId="478"/>
          <ac:spMkLst>
            <pc:docMk/>
            <pc:sldMk cId="1666777072" sldId="280"/>
            <ac:spMk id="9" creationId="{3613BBB9-BC67-4F82-8140-F04E0DCA7394}"/>
          </ac:spMkLst>
        </pc:spChg>
        <pc:spChg chg="mod">
          <ac:chgData name="박찬정" userId="185222cd-5455-43a6-a0f8-2b4255724287" providerId="ADAL" clId="{9903B7D9-4BA8-465A-934E-FE8378E5DB28}" dt="2020-10-31T07:14:55.194" v="4092" actId="207"/>
          <ac:spMkLst>
            <pc:docMk/>
            <pc:sldMk cId="1666777072" sldId="280"/>
            <ac:spMk id="10" creationId="{80FC45A6-C2D1-4F1E-828B-700ED604C692}"/>
          </ac:spMkLst>
        </pc:spChg>
        <pc:spChg chg="mod">
          <ac:chgData name="박찬정" userId="185222cd-5455-43a6-a0f8-2b4255724287" providerId="ADAL" clId="{9903B7D9-4BA8-465A-934E-FE8378E5DB28}" dt="2020-10-31T07:15:46.900" v="4118" actId="14100"/>
          <ac:spMkLst>
            <pc:docMk/>
            <pc:sldMk cId="1666777072" sldId="280"/>
            <ac:spMk id="11" creationId="{F175025E-7487-4821-961B-E194D79B8EF6}"/>
          </ac:spMkLst>
        </pc:spChg>
      </pc:sldChg>
      <pc:sldChg chg="addSp delSp modSp new mod modTransition">
        <pc:chgData name="박찬정" userId="185222cd-5455-43a6-a0f8-2b4255724287" providerId="ADAL" clId="{9903B7D9-4BA8-465A-934E-FE8378E5DB28}" dt="2020-10-31T05:57:12.913" v="2742"/>
        <pc:sldMkLst>
          <pc:docMk/>
          <pc:sldMk cId="1330573914" sldId="281"/>
        </pc:sldMkLst>
        <pc:spChg chg="del">
          <ac:chgData name="박찬정" userId="185222cd-5455-43a6-a0f8-2b4255724287" providerId="ADAL" clId="{9903B7D9-4BA8-465A-934E-FE8378E5DB28}" dt="2020-10-31T05:55:01.354" v="2670" actId="478"/>
          <ac:spMkLst>
            <pc:docMk/>
            <pc:sldMk cId="1330573914" sldId="281"/>
            <ac:spMk id="2" creationId="{353FED5F-7F17-4681-954D-14AE39C144B7}"/>
          </ac:spMkLst>
        </pc:spChg>
        <pc:spChg chg="del">
          <ac:chgData name="박찬정" userId="185222cd-5455-43a6-a0f8-2b4255724287" providerId="ADAL" clId="{9903B7D9-4BA8-465A-934E-FE8378E5DB28}" dt="2020-10-31T05:55:01.354" v="2670" actId="478"/>
          <ac:spMkLst>
            <pc:docMk/>
            <pc:sldMk cId="1330573914" sldId="281"/>
            <ac:spMk id="3" creationId="{3DB3D34E-17C5-459F-9411-48E7930297AB}"/>
          </ac:spMkLst>
        </pc:spChg>
        <pc:spChg chg="add mod">
          <ac:chgData name="박찬정" userId="185222cd-5455-43a6-a0f8-2b4255724287" providerId="ADAL" clId="{9903B7D9-4BA8-465A-934E-FE8378E5DB28}" dt="2020-10-31T05:56:17.418" v="2736" actId="1076"/>
          <ac:spMkLst>
            <pc:docMk/>
            <pc:sldMk cId="1330573914" sldId="281"/>
            <ac:spMk id="4" creationId="{1239C66D-D649-44A2-AF56-4A6D09A042F8}"/>
          </ac:spMkLst>
        </pc:spChg>
        <pc:spChg chg="add mod">
          <ac:chgData name="박찬정" userId="185222cd-5455-43a6-a0f8-2b4255724287" providerId="ADAL" clId="{9903B7D9-4BA8-465A-934E-FE8378E5DB28}" dt="2020-10-31T05:56:35.978" v="2740" actId="255"/>
          <ac:spMkLst>
            <pc:docMk/>
            <pc:sldMk cId="1330573914" sldId="281"/>
            <ac:spMk id="5" creationId="{F2279B02-EC16-4EC9-A445-34D24C9624B4}"/>
          </ac:spMkLst>
        </pc:spChg>
      </pc:sldChg>
      <pc:sldChg chg="addSp delSp modSp add mod modTransition delAnim modAnim">
        <pc:chgData name="박찬정" userId="185222cd-5455-43a6-a0f8-2b4255724287" providerId="ADAL" clId="{9903B7D9-4BA8-465A-934E-FE8378E5DB28}" dt="2020-10-31T07:24:28.040" v="4158"/>
        <pc:sldMkLst>
          <pc:docMk/>
          <pc:sldMk cId="3739273301" sldId="282"/>
        </pc:sldMkLst>
        <pc:spChg chg="del mod">
          <ac:chgData name="박찬정" userId="185222cd-5455-43a6-a0f8-2b4255724287" providerId="ADAL" clId="{9903B7D9-4BA8-465A-934E-FE8378E5DB28}" dt="2020-10-31T06:12:06.040" v="3002" actId="478"/>
          <ac:spMkLst>
            <pc:docMk/>
            <pc:sldMk cId="3739273301" sldId="282"/>
            <ac:spMk id="2" creationId="{1E651DBA-070A-4BB2-90F7-2B67B1667E36}"/>
          </ac:spMkLst>
        </pc:spChg>
        <pc:spChg chg="del">
          <ac:chgData name="박찬정" userId="185222cd-5455-43a6-a0f8-2b4255724287" providerId="ADAL" clId="{9903B7D9-4BA8-465A-934E-FE8378E5DB28}" dt="2020-10-31T06:10:48.018" v="2956" actId="478"/>
          <ac:spMkLst>
            <pc:docMk/>
            <pc:sldMk cId="3739273301" sldId="282"/>
            <ac:spMk id="3" creationId="{096E0C1D-75B7-49FA-8E39-014740A0C342}"/>
          </ac:spMkLst>
        </pc:spChg>
        <pc:spChg chg="del">
          <ac:chgData name="박찬정" userId="185222cd-5455-43a6-a0f8-2b4255724287" providerId="ADAL" clId="{9903B7D9-4BA8-465A-934E-FE8378E5DB28}" dt="2020-10-31T06:10:46.448" v="2952" actId="478"/>
          <ac:spMkLst>
            <pc:docMk/>
            <pc:sldMk cId="3739273301" sldId="282"/>
            <ac:spMk id="4" creationId="{E2DEDD68-384F-47F9-95AE-7469FD5271DF}"/>
          </ac:spMkLst>
        </pc:spChg>
        <pc:spChg chg="del mod">
          <ac:chgData name="박찬정" userId="185222cd-5455-43a6-a0f8-2b4255724287" providerId="ADAL" clId="{9903B7D9-4BA8-465A-934E-FE8378E5DB28}" dt="2020-10-31T06:10:47.297" v="2954" actId="478"/>
          <ac:spMkLst>
            <pc:docMk/>
            <pc:sldMk cId="3739273301" sldId="282"/>
            <ac:spMk id="5" creationId="{B64ECAB5-BE62-4CFD-B559-2E19A4BC2353}"/>
          </ac:spMkLst>
        </pc:spChg>
        <pc:spChg chg="del mod">
          <ac:chgData name="박찬정" userId="185222cd-5455-43a6-a0f8-2b4255724287" providerId="ADAL" clId="{9903B7D9-4BA8-465A-934E-FE8378E5DB28}" dt="2020-10-31T06:25:26.036" v="3122" actId="478"/>
          <ac:spMkLst>
            <pc:docMk/>
            <pc:sldMk cId="3739273301" sldId="282"/>
            <ac:spMk id="7" creationId="{4769D43D-378C-4B61-9BF7-C298F438393D}"/>
          </ac:spMkLst>
        </pc:spChg>
        <pc:spChg chg="add del mod">
          <ac:chgData name="박찬정" userId="185222cd-5455-43a6-a0f8-2b4255724287" providerId="ADAL" clId="{9903B7D9-4BA8-465A-934E-FE8378E5DB28}" dt="2020-10-31T06:25:26.036" v="3122" actId="478"/>
          <ac:spMkLst>
            <pc:docMk/>
            <pc:sldMk cId="3739273301" sldId="282"/>
            <ac:spMk id="8" creationId="{948310D8-6DA9-426A-B9B3-51DBD32426A5}"/>
          </ac:spMkLst>
        </pc:spChg>
        <pc:spChg chg="del mod">
          <ac:chgData name="박찬정" userId="185222cd-5455-43a6-a0f8-2b4255724287" providerId="ADAL" clId="{9903B7D9-4BA8-465A-934E-FE8378E5DB28}" dt="2020-10-31T06:25:26.036" v="3122" actId="478"/>
          <ac:spMkLst>
            <pc:docMk/>
            <pc:sldMk cId="3739273301" sldId="282"/>
            <ac:spMk id="9" creationId="{22DF9E64-5F3A-4F50-AC0C-AF47269038B0}"/>
          </ac:spMkLst>
        </pc:spChg>
        <pc:spChg chg="del">
          <ac:chgData name="박찬정" userId="185222cd-5455-43a6-a0f8-2b4255724287" providerId="ADAL" clId="{9903B7D9-4BA8-465A-934E-FE8378E5DB28}" dt="2020-10-31T06:10:43.709" v="2950" actId="478"/>
          <ac:spMkLst>
            <pc:docMk/>
            <pc:sldMk cId="3739273301" sldId="282"/>
            <ac:spMk id="10" creationId="{2C867B7C-C5CB-4D54-8566-08991A1FE859}"/>
          </ac:spMkLst>
        </pc:spChg>
        <pc:spChg chg="del">
          <ac:chgData name="박찬정" userId="185222cd-5455-43a6-a0f8-2b4255724287" providerId="ADAL" clId="{9903B7D9-4BA8-465A-934E-FE8378E5DB28}" dt="2020-10-31T06:10:48.670" v="2957" actId="478"/>
          <ac:spMkLst>
            <pc:docMk/>
            <pc:sldMk cId="3739273301" sldId="282"/>
            <ac:spMk id="11" creationId="{2003DFAE-7D23-428A-858E-35ACC1D8C345}"/>
          </ac:spMkLst>
        </pc:spChg>
        <pc:spChg chg="add del mod">
          <ac:chgData name="박찬정" userId="185222cd-5455-43a6-a0f8-2b4255724287" providerId="ADAL" clId="{9903B7D9-4BA8-465A-934E-FE8378E5DB28}" dt="2020-10-31T06:12:08.325" v="3005" actId="478"/>
          <ac:spMkLst>
            <pc:docMk/>
            <pc:sldMk cId="3739273301" sldId="282"/>
            <ac:spMk id="13" creationId="{5C9A5342-2C21-4377-A90C-5902D6E84986}"/>
          </ac:spMkLst>
        </pc:spChg>
        <pc:spChg chg="del mod">
          <ac:chgData name="박찬정" userId="185222cd-5455-43a6-a0f8-2b4255724287" providerId="ADAL" clId="{9903B7D9-4BA8-465A-934E-FE8378E5DB28}" dt="2020-10-31T06:11:17.356" v="2990" actId="478"/>
          <ac:spMkLst>
            <pc:docMk/>
            <pc:sldMk cId="3739273301" sldId="282"/>
            <ac:spMk id="16" creationId="{2DF996AF-45F8-435E-8519-F7B1E2A01464}"/>
          </ac:spMkLst>
        </pc:spChg>
        <pc:spChg chg="add del mod">
          <ac:chgData name="박찬정" userId="185222cd-5455-43a6-a0f8-2b4255724287" providerId="ADAL" clId="{9903B7D9-4BA8-465A-934E-FE8378E5DB28}" dt="2020-10-31T06:04:48.344" v="2849" actId="21"/>
          <ac:spMkLst>
            <pc:docMk/>
            <pc:sldMk cId="3739273301" sldId="282"/>
            <ac:spMk id="17" creationId="{7090EAC1-11FF-4F87-B11E-3362A453E5A1}"/>
          </ac:spMkLst>
        </pc:spChg>
        <pc:spChg chg="del mod">
          <ac:chgData name="박찬정" userId="185222cd-5455-43a6-a0f8-2b4255724287" providerId="ADAL" clId="{9903B7D9-4BA8-465A-934E-FE8378E5DB28}" dt="2020-10-31T06:25:26.036" v="3122" actId="478"/>
          <ac:spMkLst>
            <pc:docMk/>
            <pc:sldMk cId="3739273301" sldId="282"/>
            <ac:spMk id="19" creationId="{D2B497EB-67A6-43F2-8150-971D6BA3BACD}"/>
          </ac:spMkLst>
        </pc:spChg>
        <pc:spChg chg="add mod">
          <ac:chgData name="박찬정" userId="185222cd-5455-43a6-a0f8-2b4255724287" providerId="ADAL" clId="{9903B7D9-4BA8-465A-934E-FE8378E5DB28}" dt="2020-10-31T06:25:47.037" v="3153" actId="6559"/>
          <ac:spMkLst>
            <pc:docMk/>
            <pc:sldMk cId="3739273301" sldId="282"/>
            <ac:spMk id="21" creationId="{0F856CCA-A93E-4960-82E1-C73C465F7CD1}"/>
          </ac:spMkLst>
        </pc:spChg>
        <pc:spChg chg="add mod">
          <ac:chgData name="박찬정" userId="185222cd-5455-43a6-a0f8-2b4255724287" providerId="ADAL" clId="{9903B7D9-4BA8-465A-934E-FE8378E5DB28}" dt="2020-10-31T06:26:09.983" v="3167" actId="14100"/>
          <ac:spMkLst>
            <pc:docMk/>
            <pc:sldMk cId="3739273301" sldId="282"/>
            <ac:spMk id="24" creationId="{B46178A9-E5BB-4C9B-AB4D-D6BBEE663DF3}"/>
          </ac:spMkLst>
        </pc:spChg>
        <pc:spChg chg="del mod">
          <ac:chgData name="박찬정" userId="185222cd-5455-43a6-a0f8-2b4255724287" providerId="ADAL" clId="{9903B7D9-4BA8-465A-934E-FE8378E5DB28}" dt="2020-10-31T06:13:00.252" v="3078" actId="478"/>
          <ac:spMkLst>
            <pc:docMk/>
            <pc:sldMk cId="3739273301" sldId="282"/>
            <ac:spMk id="25" creationId="{6B5EACF9-5D2E-435F-9C70-3ED27AE107F5}"/>
          </ac:spMkLst>
        </pc:spChg>
        <pc:spChg chg="add mod">
          <ac:chgData name="박찬정" userId="185222cd-5455-43a6-a0f8-2b4255724287" providerId="ADAL" clId="{9903B7D9-4BA8-465A-934E-FE8378E5DB28}" dt="2020-10-31T06:26:20.663" v="3173" actId="14100"/>
          <ac:spMkLst>
            <pc:docMk/>
            <pc:sldMk cId="3739273301" sldId="282"/>
            <ac:spMk id="26" creationId="{54B96804-E6D5-4C78-BDFE-58CE7F55A1FB}"/>
          </ac:spMkLst>
        </pc:spChg>
        <pc:spChg chg="add mod">
          <ac:chgData name="박찬정" userId="185222cd-5455-43a6-a0f8-2b4255724287" providerId="ADAL" clId="{9903B7D9-4BA8-465A-934E-FE8378E5DB28}" dt="2020-10-31T06:26:41.124" v="3176" actId="14100"/>
          <ac:spMkLst>
            <pc:docMk/>
            <pc:sldMk cId="3739273301" sldId="282"/>
            <ac:spMk id="27" creationId="{FD8077C0-D5ED-40A4-9E6D-88AD0CA250FA}"/>
          </ac:spMkLst>
        </pc:spChg>
        <pc:picChg chg="del">
          <ac:chgData name="박찬정" userId="185222cd-5455-43a6-a0f8-2b4255724287" providerId="ADAL" clId="{9903B7D9-4BA8-465A-934E-FE8378E5DB28}" dt="2020-10-31T06:10:47.973" v="2955" actId="478"/>
          <ac:picMkLst>
            <pc:docMk/>
            <pc:sldMk cId="3739273301" sldId="282"/>
            <ac:picMk id="6" creationId="{E8EA6447-E70F-49C1-AB8C-C61DB5066AF2}"/>
          </ac:picMkLst>
        </pc:picChg>
        <pc:picChg chg="add mod">
          <ac:chgData name="박찬정" userId="185222cd-5455-43a6-a0f8-2b4255724287" providerId="ADAL" clId="{9903B7D9-4BA8-465A-934E-FE8378E5DB28}" dt="2020-10-31T06:25:54.684" v="3161" actId="1076"/>
          <ac:picMkLst>
            <pc:docMk/>
            <pc:sldMk cId="3739273301" sldId="282"/>
            <ac:picMk id="15" creationId="{4B29E433-B3FE-4464-9EF1-A9F248ED20EB}"/>
          </ac:picMkLst>
        </pc:picChg>
        <pc:cxnChg chg="del mod">
          <ac:chgData name="박찬정" userId="185222cd-5455-43a6-a0f8-2b4255724287" providerId="ADAL" clId="{9903B7D9-4BA8-465A-934E-FE8378E5DB28}" dt="2020-10-31T06:10:44.851" v="2951" actId="478"/>
          <ac:cxnSpMkLst>
            <pc:docMk/>
            <pc:sldMk cId="3739273301" sldId="282"/>
            <ac:cxnSpMk id="14" creationId="{B7B9F045-1B7F-4DE7-8373-067E42CD83BB}"/>
          </ac:cxnSpMkLst>
        </pc:cxnChg>
        <pc:cxnChg chg="del mod">
          <ac:chgData name="박찬정" userId="185222cd-5455-43a6-a0f8-2b4255724287" providerId="ADAL" clId="{9903B7D9-4BA8-465A-934E-FE8378E5DB28}" dt="2020-10-31T06:25:26.036" v="3122" actId="478"/>
          <ac:cxnSpMkLst>
            <pc:docMk/>
            <pc:sldMk cId="3739273301" sldId="282"/>
            <ac:cxnSpMk id="18" creationId="{ECB296DF-8079-40CB-A17B-56B25DA683E9}"/>
          </ac:cxnSpMkLst>
        </pc:cxnChg>
      </pc:sldChg>
      <pc:sldChg chg="addSp delSp modSp new mod modTransition modAnim">
        <pc:chgData name="박찬정" userId="185222cd-5455-43a6-a0f8-2b4255724287" providerId="ADAL" clId="{9903B7D9-4BA8-465A-934E-FE8378E5DB28}" dt="2020-10-31T07:49:43.448" v="4532"/>
        <pc:sldMkLst>
          <pc:docMk/>
          <pc:sldMk cId="2180987369" sldId="283"/>
        </pc:sldMkLst>
        <pc:spChg chg="del">
          <ac:chgData name="박찬정" userId="185222cd-5455-43a6-a0f8-2b4255724287" providerId="ADAL" clId="{9903B7D9-4BA8-465A-934E-FE8378E5DB28}" dt="2020-10-31T06:02:00.505" v="2841" actId="478"/>
          <ac:spMkLst>
            <pc:docMk/>
            <pc:sldMk cId="2180987369" sldId="283"/>
            <ac:spMk id="2" creationId="{2480F216-AD9A-465F-BA36-AD8B02810BCB}"/>
          </ac:spMkLst>
        </pc:spChg>
        <pc:spChg chg="del">
          <ac:chgData name="박찬정" userId="185222cd-5455-43a6-a0f8-2b4255724287" providerId="ADAL" clId="{9903B7D9-4BA8-465A-934E-FE8378E5DB28}" dt="2020-10-31T06:02:00.505" v="2841" actId="478"/>
          <ac:spMkLst>
            <pc:docMk/>
            <pc:sldMk cId="2180987369" sldId="283"/>
            <ac:spMk id="3" creationId="{B0C4E9EF-96ED-48CC-A7B2-1B5E7588859E}"/>
          </ac:spMkLst>
        </pc:spChg>
        <pc:spChg chg="add mod">
          <ac:chgData name="박찬정" userId="185222cd-5455-43a6-a0f8-2b4255724287" providerId="ADAL" clId="{9903B7D9-4BA8-465A-934E-FE8378E5DB28}" dt="2020-10-31T06:06:42.166" v="2871" actId="164"/>
          <ac:spMkLst>
            <pc:docMk/>
            <pc:sldMk cId="2180987369" sldId="283"/>
            <ac:spMk id="4" creationId="{2ACA2A0F-553D-418A-A945-341BA1961828}"/>
          </ac:spMkLst>
        </pc:spChg>
        <pc:spChg chg="add mod">
          <ac:chgData name="박찬정" userId="185222cd-5455-43a6-a0f8-2b4255724287" providerId="ADAL" clId="{9903B7D9-4BA8-465A-934E-FE8378E5DB28}" dt="2020-10-31T06:04:12.300" v="2846"/>
          <ac:spMkLst>
            <pc:docMk/>
            <pc:sldMk cId="2180987369" sldId="283"/>
            <ac:spMk id="5" creationId="{30AA09CA-9DCC-4EAA-8E21-F1A29CC30340}"/>
          </ac:spMkLst>
        </pc:spChg>
        <pc:spChg chg="add mod">
          <ac:chgData name="박찬정" userId="185222cd-5455-43a6-a0f8-2b4255724287" providerId="ADAL" clId="{9903B7D9-4BA8-465A-934E-FE8378E5DB28}" dt="2020-10-31T06:04:54.518" v="2853" actId="1076"/>
          <ac:spMkLst>
            <pc:docMk/>
            <pc:sldMk cId="2180987369" sldId="283"/>
            <ac:spMk id="6" creationId="{F050753A-FECB-4A33-B7F0-2B0567464260}"/>
          </ac:spMkLst>
        </pc:spChg>
        <pc:spChg chg="add mod">
          <ac:chgData name="박찬정" userId="185222cd-5455-43a6-a0f8-2b4255724287" providerId="ADAL" clId="{9903B7D9-4BA8-465A-934E-FE8378E5DB28}" dt="2020-10-31T06:06:42.166" v="2871" actId="164"/>
          <ac:spMkLst>
            <pc:docMk/>
            <pc:sldMk cId="2180987369" sldId="283"/>
            <ac:spMk id="7" creationId="{C2E8A53B-1970-4A3A-AF16-1C03649EBE8A}"/>
          </ac:spMkLst>
        </pc:spChg>
        <pc:spChg chg="add mod">
          <ac:chgData name="박찬정" userId="185222cd-5455-43a6-a0f8-2b4255724287" providerId="ADAL" clId="{9903B7D9-4BA8-465A-934E-FE8378E5DB28}" dt="2020-10-31T06:06:42.166" v="2871" actId="164"/>
          <ac:spMkLst>
            <pc:docMk/>
            <pc:sldMk cId="2180987369" sldId="283"/>
            <ac:spMk id="9" creationId="{9DBB9B10-B905-4168-B0A1-3EF6BC8A70A2}"/>
          </ac:spMkLst>
        </pc:spChg>
        <pc:spChg chg="add mod">
          <ac:chgData name="박찬정" userId="185222cd-5455-43a6-a0f8-2b4255724287" providerId="ADAL" clId="{9903B7D9-4BA8-465A-934E-FE8378E5DB28}" dt="2020-10-31T06:08:07.555" v="2892" actId="164"/>
          <ac:spMkLst>
            <pc:docMk/>
            <pc:sldMk cId="2180987369" sldId="283"/>
            <ac:spMk id="12" creationId="{DDC2FE0F-7E9D-4FCC-835F-B5ACDF5220AD}"/>
          </ac:spMkLst>
        </pc:spChg>
        <pc:spChg chg="add mod">
          <ac:chgData name="박찬정" userId="185222cd-5455-43a6-a0f8-2b4255724287" providerId="ADAL" clId="{9903B7D9-4BA8-465A-934E-FE8378E5DB28}" dt="2020-10-31T06:07:57.185" v="2890" actId="164"/>
          <ac:spMkLst>
            <pc:docMk/>
            <pc:sldMk cId="2180987369" sldId="283"/>
            <ac:spMk id="13" creationId="{9E6AC416-7F60-4B0C-BB97-A12CC111B25E}"/>
          </ac:spMkLst>
        </pc:spChg>
        <pc:spChg chg="add mod">
          <ac:chgData name="박찬정" userId="185222cd-5455-43a6-a0f8-2b4255724287" providerId="ADAL" clId="{9903B7D9-4BA8-465A-934E-FE8378E5DB28}" dt="2020-10-31T06:07:57.185" v="2890" actId="164"/>
          <ac:spMkLst>
            <pc:docMk/>
            <pc:sldMk cId="2180987369" sldId="283"/>
            <ac:spMk id="14" creationId="{F0359AA3-3F8D-4487-853C-6F22AEEDE0E8}"/>
          </ac:spMkLst>
        </pc:spChg>
        <pc:grpChg chg="add mod">
          <ac:chgData name="박찬정" userId="185222cd-5455-43a6-a0f8-2b4255724287" providerId="ADAL" clId="{9903B7D9-4BA8-465A-934E-FE8378E5DB28}" dt="2020-10-31T06:08:07.555" v="2892" actId="164"/>
          <ac:grpSpMkLst>
            <pc:docMk/>
            <pc:sldMk cId="2180987369" sldId="283"/>
            <ac:grpSpMk id="10" creationId="{1FC80A37-7F4C-48B0-AEC2-5DED36CC9175}"/>
          </ac:grpSpMkLst>
        </pc:grpChg>
        <pc:grpChg chg="add mod">
          <ac:chgData name="박찬정" userId="185222cd-5455-43a6-a0f8-2b4255724287" providerId="ADAL" clId="{9903B7D9-4BA8-465A-934E-FE8378E5DB28}" dt="2020-10-31T06:08:07.555" v="2892" actId="164"/>
          <ac:grpSpMkLst>
            <pc:docMk/>
            <pc:sldMk cId="2180987369" sldId="283"/>
            <ac:grpSpMk id="15" creationId="{28A750E8-9246-40F4-9889-F68FA020D355}"/>
          </ac:grpSpMkLst>
        </pc:grpChg>
        <pc:grpChg chg="add mod">
          <ac:chgData name="박찬정" userId="185222cd-5455-43a6-a0f8-2b4255724287" providerId="ADAL" clId="{9903B7D9-4BA8-465A-934E-FE8378E5DB28}" dt="2020-10-31T06:08:21.657" v="2918" actId="1036"/>
          <ac:grpSpMkLst>
            <pc:docMk/>
            <pc:sldMk cId="2180987369" sldId="283"/>
            <ac:grpSpMk id="16" creationId="{1883552C-0D6B-4A89-BE4F-BB5DB5486176}"/>
          </ac:grpSpMkLst>
        </pc:grpChg>
        <pc:picChg chg="add mod">
          <ac:chgData name="박찬정" userId="185222cd-5455-43a6-a0f8-2b4255724287" providerId="ADAL" clId="{9903B7D9-4BA8-465A-934E-FE8378E5DB28}" dt="2020-10-31T06:06:30.331" v="2870" actId="1076"/>
          <ac:picMkLst>
            <pc:docMk/>
            <pc:sldMk cId="2180987369" sldId="283"/>
            <ac:picMk id="4098" creationId="{CDDCF5A4-85C7-44FC-8464-A67B35C3BA67}"/>
          </ac:picMkLst>
        </pc:picChg>
        <pc:picChg chg="add del">
          <ac:chgData name="박찬정" userId="185222cd-5455-43a6-a0f8-2b4255724287" providerId="ADAL" clId="{9903B7D9-4BA8-465A-934E-FE8378E5DB28}" dt="2020-10-31T06:05:23.505" v="2855" actId="478"/>
          <ac:picMkLst>
            <pc:docMk/>
            <pc:sldMk cId="2180987369" sldId="283"/>
            <ac:picMk id="4100" creationId="{A2EED045-E23B-4FDF-9890-3C3281ACC392}"/>
          </ac:picMkLst>
        </pc:picChg>
        <pc:cxnChg chg="add mod">
          <ac:chgData name="박찬정" userId="185222cd-5455-43a6-a0f8-2b4255724287" providerId="ADAL" clId="{9903B7D9-4BA8-465A-934E-FE8378E5DB28}" dt="2020-10-31T06:09:52.057" v="2935" actId="692"/>
          <ac:cxnSpMkLst>
            <pc:docMk/>
            <pc:sldMk cId="2180987369" sldId="283"/>
            <ac:cxnSpMk id="18" creationId="{E0BA7B45-50FB-48F1-8C5A-3D6B686F02DB}"/>
          </ac:cxnSpMkLst>
        </pc:cxnChg>
        <pc:cxnChg chg="add del mod">
          <ac:chgData name="박찬정" userId="185222cd-5455-43a6-a0f8-2b4255724287" providerId="ADAL" clId="{9903B7D9-4BA8-465A-934E-FE8378E5DB28}" dt="2020-10-31T06:09:09.092" v="2923" actId="478"/>
          <ac:cxnSpMkLst>
            <pc:docMk/>
            <pc:sldMk cId="2180987369" sldId="283"/>
            <ac:cxnSpMk id="21" creationId="{ACB9FCA3-F906-479F-8BDA-09A2BFD6E245}"/>
          </ac:cxnSpMkLst>
        </pc:cxnChg>
        <pc:cxnChg chg="add mod">
          <ac:chgData name="박찬정" userId="185222cd-5455-43a6-a0f8-2b4255724287" providerId="ADAL" clId="{9903B7D9-4BA8-465A-934E-FE8378E5DB28}" dt="2020-10-31T06:10:19.036" v="2948" actId="14100"/>
          <ac:cxnSpMkLst>
            <pc:docMk/>
            <pc:sldMk cId="2180987369" sldId="283"/>
            <ac:cxnSpMk id="23" creationId="{F77F6271-2D25-44F5-AABF-87358FE30383}"/>
          </ac:cxnSpMkLst>
        </pc:cxnChg>
      </pc:sldChg>
      <pc:sldChg chg="addSp delSp modSp add mod modTransition delAnim modAnim">
        <pc:chgData name="박찬정" userId="185222cd-5455-43a6-a0f8-2b4255724287" providerId="ADAL" clId="{9903B7D9-4BA8-465A-934E-FE8378E5DB28}" dt="2020-10-31T07:50:11.271" v="4533"/>
        <pc:sldMkLst>
          <pc:docMk/>
          <pc:sldMk cId="2489620642" sldId="284"/>
        </pc:sldMkLst>
        <pc:spChg chg="add del mod">
          <ac:chgData name="박찬정" userId="185222cd-5455-43a6-a0f8-2b4255724287" providerId="ADAL" clId="{9903B7D9-4BA8-465A-934E-FE8378E5DB28}" dt="2020-10-31T06:30:23.597" v="3234" actId="478"/>
          <ac:spMkLst>
            <pc:docMk/>
            <pc:sldMk cId="2489620642" sldId="284"/>
            <ac:spMk id="3" creationId="{9175FA23-92A4-43CF-A369-D2F83FEB5614}"/>
          </ac:spMkLst>
        </pc:spChg>
        <pc:spChg chg="del">
          <ac:chgData name="박찬정" userId="185222cd-5455-43a6-a0f8-2b4255724287" providerId="ADAL" clId="{9903B7D9-4BA8-465A-934E-FE8378E5DB28}" dt="2020-10-31T06:30:22.001" v="3233" actId="478"/>
          <ac:spMkLst>
            <pc:docMk/>
            <pc:sldMk cId="2489620642" sldId="284"/>
            <ac:spMk id="5" creationId="{30AA09CA-9DCC-4EAA-8E21-F1A29CC30340}"/>
          </ac:spMkLst>
        </pc:spChg>
        <pc:spChg chg="add mod">
          <ac:chgData name="박찬정" userId="185222cd-5455-43a6-a0f8-2b4255724287" providerId="ADAL" clId="{9903B7D9-4BA8-465A-934E-FE8378E5DB28}" dt="2020-10-31T06:30:41.059" v="3286" actId="20577"/>
          <ac:spMkLst>
            <pc:docMk/>
            <pc:sldMk cId="2489620642" sldId="284"/>
            <ac:spMk id="8" creationId="{37765715-11D4-47FC-8E8B-C6DA04A33411}"/>
          </ac:spMkLst>
        </pc:spChg>
        <pc:spChg chg="mod topLvl">
          <ac:chgData name="박찬정" userId="185222cd-5455-43a6-a0f8-2b4255724287" providerId="ADAL" clId="{9903B7D9-4BA8-465A-934E-FE8378E5DB28}" dt="2020-10-31T06:34:03.211" v="3315" actId="164"/>
          <ac:spMkLst>
            <pc:docMk/>
            <pc:sldMk cId="2489620642" sldId="284"/>
            <ac:spMk id="25" creationId="{411F8DE3-DD29-458B-B204-A0438235412E}"/>
          </ac:spMkLst>
        </pc:spChg>
        <pc:spChg chg="mod">
          <ac:chgData name="박찬정" userId="185222cd-5455-43a6-a0f8-2b4255724287" providerId="ADAL" clId="{9903B7D9-4BA8-465A-934E-FE8378E5DB28}" dt="2020-10-31T06:31:34.177" v="3302" actId="165"/>
          <ac:spMkLst>
            <pc:docMk/>
            <pc:sldMk cId="2489620642" sldId="284"/>
            <ac:spMk id="27" creationId="{7380C6C5-2806-4F89-9500-D8B49DCDEC76}"/>
          </ac:spMkLst>
        </pc:spChg>
        <pc:spChg chg="mod">
          <ac:chgData name="박찬정" userId="185222cd-5455-43a6-a0f8-2b4255724287" providerId="ADAL" clId="{9903B7D9-4BA8-465A-934E-FE8378E5DB28}" dt="2020-10-31T06:31:34.177" v="3302" actId="165"/>
          <ac:spMkLst>
            <pc:docMk/>
            <pc:sldMk cId="2489620642" sldId="284"/>
            <ac:spMk id="28" creationId="{65C3DB63-5828-4276-A302-077DCD6610F5}"/>
          </ac:spMkLst>
        </pc:spChg>
        <pc:spChg chg="mod topLvl">
          <ac:chgData name="박찬정" userId="185222cd-5455-43a6-a0f8-2b4255724287" providerId="ADAL" clId="{9903B7D9-4BA8-465A-934E-FE8378E5DB28}" dt="2020-10-31T06:34:03.211" v="3315" actId="164"/>
          <ac:spMkLst>
            <pc:docMk/>
            <pc:sldMk cId="2489620642" sldId="284"/>
            <ac:spMk id="29" creationId="{09CB9FFD-6A81-4156-9D95-509BE891E66C}"/>
          </ac:spMkLst>
        </pc:spChg>
        <pc:spChg chg="mod topLvl">
          <ac:chgData name="박찬정" userId="185222cd-5455-43a6-a0f8-2b4255724287" providerId="ADAL" clId="{9903B7D9-4BA8-465A-934E-FE8378E5DB28}" dt="2020-10-31T06:34:03.211" v="3315" actId="164"/>
          <ac:spMkLst>
            <pc:docMk/>
            <pc:sldMk cId="2489620642" sldId="284"/>
            <ac:spMk id="30" creationId="{A4326756-DB20-4E6E-A861-287119385A61}"/>
          </ac:spMkLst>
        </pc:spChg>
        <pc:spChg chg="del mod topLvl">
          <ac:chgData name="박찬정" userId="185222cd-5455-43a6-a0f8-2b4255724287" providerId="ADAL" clId="{9903B7D9-4BA8-465A-934E-FE8378E5DB28}" dt="2020-10-31T06:31:43.086" v="3304" actId="478"/>
          <ac:spMkLst>
            <pc:docMk/>
            <pc:sldMk cId="2489620642" sldId="284"/>
            <ac:spMk id="31" creationId="{9F7FFB62-B8DD-4C74-97F6-50B9D9CB16F2}"/>
          </ac:spMkLst>
        </pc:spChg>
        <pc:spChg chg="mod">
          <ac:chgData name="박찬정" userId="185222cd-5455-43a6-a0f8-2b4255724287" providerId="ADAL" clId="{9903B7D9-4BA8-465A-934E-FE8378E5DB28}" dt="2020-10-31T06:34:28.881" v="3321"/>
          <ac:spMkLst>
            <pc:docMk/>
            <pc:sldMk cId="2489620642" sldId="284"/>
            <ac:spMk id="40" creationId="{9DEAB225-E7DE-4395-8456-D4F68E37F02E}"/>
          </ac:spMkLst>
        </pc:spChg>
        <pc:spChg chg="mod">
          <ac:chgData name="박찬정" userId="185222cd-5455-43a6-a0f8-2b4255724287" providerId="ADAL" clId="{9903B7D9-4BA8-465A-934E-FE8378E5DB28}" dt="2020-10-31T06:34:28.881" v="3321"/>
          <ac:spMkLst>
            <pc:docMk/>
            <pc:sldMk cId="2489620642" sldId="284"/>
            <ac:spMk id="42" creationId="{88BFE870-BB94-4905-8907-A658EC036030}"/>
          </ac:spMkLst>
        </pc:spChg>
        <pc:spChg chg="mod">
          <ac:chgData name="박찬정" userId="185222cd-5455-43a6-a0f8-2b4255724287" providerId="ADAL" clId="{9903B7D9-4BA8-465A-934E-FE8378E5DB28}" dt="2020-10-31T06:34:28.881" v="3321"/>
          <ac:spMkLst>
            <pc:docMk/>
            <pc:sldMk cId="2489620642" sldId="284"/>
            <ac:spMk id="43" creationId="{EBAD216C-AFBD-4F08-BE0C-46BD853D5225}"/>
          </ac:spMkLst>
        </pc:spChg>
        <pc:spChg chg="mod">
          <ac:chgData name="박찬정" userId="185222cd-5455-43a6-a0f8-2b4255724287" providerId="ADAL" clId="{9903B7D9-4BA8-465A-934E-FE8378E5DB28}" dt="2020-10-31T06:34:28.881" v="3321"/>
          <ac:spMkLst>
            <pc:docMk/>
            <pc:sldMk cId="2489620642" sldId="284"/>
            <ac:spMk id="44" creationId="{5A927502-49B3-41EA-91BF-F068A5F48319}"/>
          </ac:spMkLst>
        </pc:spChg>
        <pc:spChg chg="mod">
          <ac:chgData name="박찬정" userId="185222cd-5455-43a6-a0f8-2b4255724287" providerId="ADAL" clId="{9903B7D9-4BA8-465A-934E-FE8378E5DB28}" dt="2020-10-31T06:34:28.881" v="3321"/>
          <ac:spMkLst>
            <pc:docMk/>
            <pc:sldMk cId="2489620642" sldId="284"/>
            <ac:spMk id="45" creationId="{4792B664-71E1-42B4-8B24-E9CDFBCA71FA}"/>
          </ac:spMkLst>
        </pc:spChg>
        <pc:spChg chg="mod">
          <ac:chgData name="박찬정" userId="185222cd-5455-43a6-a0f8-2b4255724287" providerId="ADAL" clId="{9903B7D9-4BA8-465A-934E-FE8378E5DB28}" dt="2020-10-31T06:34:28.881" v="3321"/>
          <ac:spMkLst>
            <pc:docMk/>
            <pc:sldMk cId="2489620642" sldId="284"/>
            <ac:spMk id="46" creationId="{5CE7CE42-B450-4A95-88C2-D5D9D0E236DD}"/>
          </ac:spMkLst>
        </pc:spChg>
        <pc:grpChg chg="del">
          <ac:chgData name="박찬정" userId="185222cd-5455-43a6-a0f8-2b4255724287" providerId="ADAL" clId="{9903B7D9-4BA8-465A-934E-FE8378E5DB28}" dt="2020-10-31T06:30:44.686" v="3287" actId="478"/>
          <ac:grpSpMkLst>
            <pc:docMk/>
            <pc:sldMk cId="2489620642" sldId="284"/>
            <ac:grpSpMk id="16" creationId="{1883552C-0D6B-4A89-BE4F-BB5DB5486176}"/>
          </ac:grpSpMkLst>
        </pc:grpChg>
        <pc:grpChg chg="add del mod">
          <ac:chgData name="박찬정" userId="185222cd-5455-43a6-a0f8-2b4255724287" providerId="ADAL" clId="{9903B7D9-4BA8-465A-934E-FE8378E5DB28}" dt="2020-10-31T06:31:34.177" v="3302" actId="165"/>
          <ac:grpSpMkLst>
            <pc:docMk/>
            <pc:sldMk cId="2489620642" sldId="284"/>
            <ac:grpSpMk id="22" creationId="{5BB45B07-717F-41E1-A340-9C0686095F25}"/>
          </ac:grpSpMkLst>
        </pc:grpChg>
        <pc:grpChg chg="del mod topLvl">
          <ac:chgData name="박찬정" userId="185222cd-5455-43a6-a0f8-2b4255724287" providerId="ADAL" clId="{9903B7D9-4BA8-465A-934E-FE8378E5DB28}" dt="2020-10-31T06:31:38.261" v="3303" actId="165"/>
          <ac:grpSpMkLst>
            <pc:docMk/>
            <pc:sldMk cId="2489620642" sldId="284"/>
            <ac:grpSpMk id="24" creationId="{35458545-128B-4246-90FF-9A2EE4F1A98B}"/>
          </ac:grpSpMkLst>
        </pc:grpChg>
        <pc:grpChg chg="mod topLvl">
          <ac:chgData name="박찬정" userId="185222cd-5455-43a6-a0f8-2b4255724287" providerId="ADAL" clId="{9903B7D9-4BA8-465A-934E-FE8378E5DB28}" dt="2020-10-31T06:34:03.211" v="3315" actId="164"/>
          <ac:grpSpMkLst>
            <pc:docMk/>
            <pc:sldMk cId="2489620642" sldId="284"/>
            <ac:grpSpMk id="26" creationId="{C81CB495-D58C-4CBB-9C3B-3090C334B9B6}"/>
          </ac:grpSpMkLst>
        </pc:grpChg>
        <pc:grpChg chg="add del mod">
          <ac:chgData name="박찬정" userId="185222cd-5455-43a6-a0f8-2b4255724287" providerId="ADAL" clId="{9903B7D9-4BA8-465A-934E-FE8378E5DB28}" dt="2020-10-31T06:34:26.214" v="3320" actId="478"/>
          <ac:grpSpMkLst>
            <pc:docMk/>
            <pc:sldMk cId="2489620642" sldId="284"/>
            <ac:grpSpMk id="36" creationId="{815655DD-F6F9-45C7-8629-0653B238F9DE}"/>
          </ac:grpSpMkLst>
        </pc:grpChg>
        <pc:grpChg chg="add mod">
          <ac:chgData name="박찬정" userId="185222cd-5455-43a6-a0f8-2b4255724287" providerId="ADAL" clId="{9903B7D9-4BA8-465A-934E-FE8378E5DB28}" dt="2020-10-31T06:34:34.253" v="3327" actId="1037"/>
          <ac:grpSpMkLst>
            <pc:docMk/>
            <pc:sldMk cId="2489620642" sldId="284"/>
            <ac:grpSpMk id="38" creationId="{5B74E3DF-1FF9-4923-9F3A-A157E47984C3}"/>
          </ac:grpSpMkLst>
        </pc:grpChg>
        <pc:grpChg chg="mod">
          <ac:chgData name="박찬정" userId="185222cd-5455-43a6-a0f8-2b4255724287" providerId="ADAL" clId="{9903B7D9-4BA8-465A-934E-FE8378E5DB28}" dt="2020-10-31T06:34:28.881" v="3321"/>
          <ac:grpSpMkLst>
            <pc:docMk/>
            <pc:sldMk cId="2489620642" sldId="284"/>
            <ac:grpSpMk id="39" creationId="{E881C7C3-0844-405E-B57A-A2724A96868A}"/>
          </ac:grpSpMkLst>
        </pc:grpChg>
        <pc:grpChg chg="mod">
          <ac:chgData name="박찬정" userId="185222cd-5455-43a6-a0f8-2b4255724287" providerId="ADAL" clId="{9903B7D9-4BA8-465A-934E-FE8378E5DB28}" dt="2020-10-31T06:34:28.881" v="3321"/>
          <ac:grpSpMkLst>
            <pc:docMk/>
            <pc:sldMk cId="2489620642" sldId="284"/>
            <ac:grpSpMk id="41" creationId="{6297F585-5B75-426A-899A-6F2368672FBA}"/>
          </ac:grpSpMkLst>
        </pc:grpChg>
        <pc:picChg chg="add mod modCrop">
          <ac:chgData name="박찬정" userId="185222cd-5455-43a6-a0f8-2b4255724287" providerId="ADAL" clId="{9903B7D9-4BA8-465A-934E-FE8378E5DB28}" dt="2020-10-31T06:34:59.500" v="3331" actId="732"/>
          <ac:picMkLst>
            <pc:docMk/>
            <pc:sldMk cId="2489620642" sldId="284"/>
            <ac:picMk id="17" creationId="{3C5DDB57-88A5-4839-A617-C6EBAAD7107C}"/>
          </ac:picMkLst>
        </pc:picChg>
        <pc:picChg chg="add del mod">
          <ac:chgData name="박찬정" userId="185222cd-5455-43a6-a0f8-2b4255724287" providerId="ADAL" clId="{9903B7D9-4BA8-465A-934E-FE8378E5DB28}" dt="2020-10-31T06:32:30.092" v="3307" actId="478"/>
          <ac:picMkLst>
            <pc:docMk/>
            <pc:sldMk cId="2489620642" sldId="284"/>
            <ac:picMk id="21" creationId="{B53680F7-5DDB-4753-967C-7C0AF3A615AD}"/>
          </ac:picMkLst>
        </pc:picChg>
        <pc:picChg chg="add del mod">
          <ac:chgData name="박찬정" userId="185222cd-5455-43a6-a0f8-2b4255724287" providerId="ADAL" clId="{9903B7D9-4BA8-465A-934E-FE8378E5DB28}" dt="2020-10-31T06:33:36.749" v="3311" actId="478"/>
          <ac:picMkLst>
            <pc:docMk/>
            <pc:sldMk cId="2489620642" sldId="284"/>
            <ac:picMk id="33" creationId="{526099F5-1DEC-4736-8587-C73858047E27}"/>
          </ac:picMkLst>
        </pc:picChg>
        <pc:picChg chg="add mod">
          <ac:chgData name="박찬정" userId="185222cd-5455-43a6-a0f8-2b4255724287" providerId="ADAL" clId="{9903B7D9-4BA8-465A-934E-FE8378E5DB28}" dt="2020-10-31T06:35:02.671" v="3332" actId="1076"/>
          <ac:picMkLst>
            <pc:docMk/>
            <pc:sldMk cId="2489620642" sldId="284"/>
            <ac:picMk id="35" creationId="{0669A4F6-AB4C-424B-97EE-9041F0A6C842}"/>
          </ac:picMkLst>
        </pc:picChg>
        <pc:picChg chg="del">
          <ac:chgData name="박찬정" userId="185222cd-5455-43a6-a0f8-2b4255724287" providerId="ADAL" clId="{9903B7D9-4BA8-465A-934E-FE8378E5DB28}" dt="2020-10-31T06:31:07.842" v="3290" actId="478"/>
          <ac:picMkLst>
            <pc:docMk/>
            <pc:sldMk cId="2489620642" sldId="284"/>
            <ac:picMk id="4098" creationId="{CDDCF5A4-85C7-44FC-8464-A67B35C3BA67}"/>
          </ac:picMkLst>
        </pc:picChg>
        <pc:cxnChg chg="del">
          <ac:chgData name="박찬정" userId="185222cd-5455-43a6-a0f8-2b4255724287" providerId="ADAL" clId="{9903B7D9-4BA8-465A-934E-FE8378E5DB28}" dt="2020-10-31T06:30:46.826" v="3289" actId="478"/>
          <ac:cxnSpMkLst>
            <pc:docMk/>
            <pc:sldMk cId="2489620642" sldId="284"/>
            <ac:cxnSpMk id="18" creationId="{E0BA7B45-50FB-48F1-8C5A-3D6B686F02DB}"/>
          </ac:cxnSpMkLst>
        </pc:cxnChg>
        <pc:cxnChg chg="del">
          <ac:chgData name="박찬정" userId="185222cd-5455-43a6-a0f8-2b4255724287" providerId="ADAL" clId="{9903B7D9-4BA8-465A-934E-FE8378E5DB28}" dt="2020-10-31T06:30:46.107" v="3288" actId="478"/>
          <ac:cxnSpMkLst>
            <pc:docMk/>
            <pc:sldMk cId="2489620642" sldId="284"/>
            <ac:cxnSpMk id="23" creationId="{F77F6271-2D25-44F5-AABF-87358FE30383}"/>
          </ac:cxnSpMkLst>
        </pc:cxnChg>
      </pc:sldChg>
      <pc:sldChg chg="addSp delSp modSp new mod modTransition">
        <pc:chgData name="박찬정" userId="185222cd-5455-43a6-a0f8-2b4255724287" providerId="ADAL" clId="{9903B7D9-4BA8-465A-934E-FE8378E5DB28}" dt="2020-10-31T07:26:06.569" v="4165"/>
        <pc:sldMkLst>
          <pc:docMk/>
          <pc:sldMk cId="2819387358" sldId="285"/>
        </pc:sldMkLst>
        <pc:spChg chg="del">
          <ac:chgData name="박찬정" userId="185222cd-5455-43a6-a0f8-2b4255724287" providerId="ADAL" clId="{9903B7D9-4BA8-465A-934E-FE8378E5DB28}" dt="2020-10-31T06:36:53.478" v="3337" actId="478"/>
          <ac:spMkLst>
            <pc:docMk/>
            <pc:sldMk cId="2819387358" sldId="285"/>
            <ac:spMk id="2" creationId="{203B2577-9BAE-400C-A9C5-FE004AC980F7}"/>
          </ac:spMkLst>
        </pc:spChg>
        <pc:spChg chg="del">
          <ac:chgData name="박찬정" userId="185222cd-5455-43a6-a0f8-2b4255724287" providerId="ADAL" clId="{9903B7D9-4BA8-465A-934E-FE8378E5DB28}" dt="2020-10-31T06:36:53.478" v="3337" actId="478"/>
          <ac:spMkLst>
            <pc:docMk/>
            <pc:sldMk cId="2819387358" sldId="285"/>
            <ac:spMk id="3" creationId="{C458F516-E8F1-4F9A-A66D-8B5146C39ECA}"/>
          </ac:spMkLst>
        </pc:spChg>
        <pc:spChg chg="add mod">
          <ac:chgData name="박찬정" userId="185222cd-5455-43a6-a0f8-2b4255724287" providerId="ADAL" clId="{9903B7D9-4BA8-465A-934E-FE8378E5DB28}" dt="2020-10-31T06:37:23.259" v="3362" actId="6559"/>
          <ac:spMkLst>
            <pc:docMk/>
            <pc:sldMk cId="2819387358" sldId="285"/>
            <ac:spMk id="4" creationId="{76626D99-0406-4980-9515-B311EF95E715}"/>
          </ac:spMkLst>
        </pc:spChg>
      </pc:sldChg>
      <pc:sldChg chg="modSp add mod modTransition">
        <pc:chgData name="박찬정" userId="185222cd-5455-43a6-a0f8-2b4255724287" providerId="ADAL" clId="{9903B7D9-4BA8-465A-934E-FE8378E5DB28}" dt="2020-10-31T06:51:40.549" v="3559"/>
        <pc:sldMkLst>
          <pc:docMk/>
          <pc:sldMk cId="3812698887" sldId="286"/>
        </pc:sldMkLst>
        <pc:spChg chg="mod">
          <ac:chgData name="박찬정" userId="185222cd-5455-43a6-a0f8-2b4255724287" providerId="ADAL" clId="{9903B7D9-4BA8-465A-934E-FE8378E5DB28}" dt="2020-10-31T06:44:14.757" v="3451"/>
          <ac:spMkLst>
            <pc:docMk/>
            <pc:sldMk cId="3812698887" sldId="286"/>
            <ac:spMk id="4" creationId="{76626D99-0406-4980-9515-B311EF95E715}"/>
          </ac:spMkLst>
        </pc:spChg>
      </pc:sldChg>
      <pc:sldChg chg="addSp delSp modSp add mod">
        <pc:chgData name="박찬정" userId="185222cd-5455-43a6-a0f8-2b4255724287" providerId="ADAL" clId="{9903B7D9-4BA8-465A-934E-FE8378E5DB28}" dt="2020-10-31T06:55:00.623" v="3567" actId="255"/>
        <pc:sldMkLst>
          <pc:docMk/>
          <pc:sldMk cId="3940685742" sldId="287"/>
        </pc:sldMkLst>
        <pc:spChg chg="add mod">
          <ac:chgData name="박찬정" userId="185222cd-5455-43a6-a0f8-2b4255724287" providerId="ADAL" clId="{9903B7D9-4BA8-465A-934E-FE8378E5DB28}" dt="2020-10-31T06:55:00.623" v="3567" actId="255"/>
          <ac:spMkLst>
            <pc:docMk/>
            <pc:sldMk cId="3940685742" sldId="287"/>
            <ac:spMk id="3" creationId="{C15EEBA2-CA74-4F08-8949-367E4C83FC99}"/>
          </ac:spMkLst>
        </pc:spChg>
        <pc:spChg chg="del">
          <ac:chgData name="박찬정" userId="185222cd-5455-43a6-a0f8-2b4255724287" providerId="ADAL" clId="{9903B7D9-4BA8-465A-934E-FE8378E5DB28}" dt="2020-10-31T06:54:52.814" v="3564" actId="478"/>
          <ac:spMkLst>
            <pc:docMk/>
            <pc:sldMk cId="3940685742" sldId="287"/>
            <ac:spMk id="4" creationId="{76626D99-0406-4980-9515-B311EF95E715}"/>
          </ac:spMkLst>
        </pc:spChg>
      </pc:sldChg>
      <pc:sldChg chg="addSp delSp modSp new mod modTransition modAnim">
        <pc:chgData name="박찬정" userId="185222cd-5455-43a6-a0f8-2b4255724287" providerId="ADAL" clId="{9903B7D9-4BA8-465A-934E-FE8378E5DB28}" dt="2020-10-31T07:32:06.802" v="4301"/>
        <pc:sldMkLst>
          <pc:docMk/>
          <pc:sldMk cId="1957850451" sldId="288"/>
        </pc:sldMkLst>
        <pc:spChg chg="del">
          <ac:chgData name="박찬정" userId="185222cd-5455-43a6-a0f8-2b4255724287" providerId="ADAL" clId="{9903B7D9-4BA8-465A-934E-FE8378E5DB28}" dt="2020-10-31T07:29:01.138" v="4206" actId="478"/>
          <ac:spMkLst>
            <pc:docMk/>
            <pc:sldMk cId="1957850451" sldId="288"/>
            <ac:spMk id="2" creationId="{9ADFFA47-A4A3-42A1-A5BE-E43CCB91CF75}"/>
          </ac:spMkLst>
        </pc:spChg>
        <pc:spChg chg="del">
          <ac:chgData name="박찬정" userId="185222cd-5455-43a6-a0f8-2b4255724287" providerId="ADAL" clId="{9903B7D9-4BA8-465A-934E-FE8378E5DB28}" dt="2020-10-31T07:29:00.322" v="4205" actId="478"/>
          <ac:spMkLst>
            <pc:docMk/>
            <pc:sldMk cId="1957850451" sldId="288"/>
            <ac:spMk id="3" creationId="{C7766039-4A49-4AA3-BD33-6A749D82A6CC}"/>
          </ac:spMkLst>
        </pc:spChg>
        <pc:spChg chg="add mod">
          <ac:chgData name="박찬정" userId="185222cd-5455-43a6-a0f8-2b4255724287" providerId="ADAL" clId="{9903B7D9-4BA8-465A-934E-FE8378E5DB28}" dt="2020-10-31T07:29:09.584" v="4228"/>
          <ac:spMkLst>
            <pc:docMk/>
            <pc:sldMk cId="1957850451" sldId="288"/>
            <ac:spMk id="4" creationId="{6D3B48C5-1D81-49ED-A5FA-72897BFF982B}"/>
          </ac:spMkLst>
        </pc:spChg>
      </pc:sldChg>
      <pc:sldChg chg="addSp delSp modSp add mod modTransition modAnim">
        <pc:chgData name="박찬정" userId="185222cd-5455-43a6-a0f8-2b4255724287" providerId="ADAL" clId="{9903B7D9-4BA8-465A-934E-FE8378E5DB28}" dt="2020-10-31T07:39:05.187" v="4353"/>
        <pc:sldMkLst>
          <pc:docMk/>
          <pc:sldMk cId="1123122525" sldId="289"/>
        </pc:sldMkLst>
        <pc:spChg chg="del">
          <ac:chgData name="박찬정" userId="185222cd-5455-43a6-a0f8-2b4255724287" providerId="ADAL" clId="{9903B7D9-4BA8-465A-934E-FE8378E5DB28}" dt="2020-10-31T07:30:11.265" v="4261" actId="478"/>
          <ac:spMkLst>
            <pc:docMk/>
            <pc:sldMk cId="1123122525" sldId="289"/>
            <ac:spMk id="3" creationId="{98F8F637-3838-48C1-A4DA-B16E5A510181}"/>
          </ac:spMkLst>
        </pc:spChg>
        <pc:spChg chg="del">
          <ac:chgData name="박찬정" userId="185222cd-5455-43a6-a0f8-2b4255724287" providerId="ADAL" clId="{9903B7D9-4BA8-465A-934E-FE8378E5DB28}" dt="2020-10-31T07:30:11.920" v="4262" actId="478"/>
          <ac:spMkLst>
            <pc:docMk/>
            <pc:sldMk cId="1123122525" sldId="289"/>
            <ac:spMk id="4" creationId="{A1C009AD-4C6A-4B0C-B7DA-D8D95DAD7663}"/>
          </ac:spMkLst>
        </pc:spChg>
        <pc:spChg chg="mod">
          <ac:chgData name="박찬정" userId="185222cd-5455-43a6-a0f8-2b4255724287" providerId="ADAL" clId="{9903B7D9-4BA8-465A-934E-FE8378E5DB28}" dt="2020-10-31T07:30:31.044" v="4270" actId="6559"/>
          <ac:spMkLst>
            <pc:docMk/>
            <pc:sldMk cId="1123122525" sldId="289"/>
            <ac:spMk id="7" creationId="{C3A5C18E-FE67-4183-9317-31ABC971E125}"/>
          </ac:spMkLst>
        </pc:spChg>
        <pc:picChg chg="add mod">
          <ac:chgData name="박찬정" userId="185222cd-5455-43a6-a0f8-2b4255724287" providerId="ADAL" clId="{9903B7D9-4BA8-465A-934E-FE8378E5DB28}" dt="2020-10-31T07:37:39.869" v="4341" actId="1076"/>
          <ac:picMkLst>
            <pc:docMk/>
            <pc:sldMk cId="1123122525" sldId="289"/>
            <ac:picMk id="2" creationId="{E7360B83-47BA-48A7-A231-5B0F0D536813}"/>
          </ac:picMkLst>
        </pc:picChg>
        <pc:picChg chg="add mod">
          <ac:chgData name="박찬정" userId="185222cd-5455-43a6-a0f8-2b4255724287" providerId="ADAL" clId="{9903B7D9-4BA8-465A-934E-FE8378E5DB28}" dt="2020-10-31T07:37:39.869" v="4341" actId="1076"/>
          <ac:picMkLst>
            <pc:docMk/>
            <pc:sldMk cId="1123122525" sldId="289"/>
            <ac:picMk id="6" creationId="{B59B83E4-DC34-4D60-BFD8-6C61ED5CE8A8}"/>
          </ac:picMkLst>
        </pc:picChg>
        <pc:picChg chg="add mod">
          <ac:chgData name="박찬정" userId="185222cd-5455-43a6-a0f8-2b4255724287" providerId="ADAL" clId="{9903B7D9-4BA8-465A-934E-FE8378E5DB28}" dt="2020-10-31T07:37:39.869" v="4341" actId="1076"/>
          <ac:picMkLst>
            <pc:docMk/>
            <pc:sldMk cId="1123122525" sldId="289"/>
            <ac:picMk id="10" creationId="{5E309272-FAF1-4C62-8BDD-FE56BF9D1615}"/>
          </ac:picMkLst>
        </pc:picChg>
        <pc:picChg chg="add mod">
          <ac:chgData name="박찬정" userId="185222cd-5455-43a6-a0f8-2b4255724287" providerId="ADAL" clId="{9903B7D9-4BA8-465A-934E-FE8378E5DB28}" dt="2020-10-31T07:37:39.869" v="4341" actId="1076"/>
          <ac:picMkLst>
            <pc:docMk/>
            <pc:sldMk cId="1123122525" sldId="289"/>
            <ac:picMk id="12" creationId="{2482B24C-852D-4406-AF14-354AE2AFB4AD}"/>
          </ac:picMkLst>
        </pc:picChg>
      </pc:sldChg>
      <pc:sldChg chg="modSp add">
        <pc:chgData name="박찬정" userId="185222cd-5455-43a6-a0f8-2b4255724287" providerId="ADAL" clId="{9903B7D9-4BA8-465A-934E-FE8378E5DB28}" dt="2020-10-31T07:39:25.847" v="4377"/>
        <pc:sldMkLst>
          <pc:docMk/>
          <pc:sldMk cId="1929538195" sldId="290"/>
        </pc:sldMkLst>
        <pc:spChg chg="mod">
          <ac:chgData name="박찬정" userId="185222cd-5455-43a6-a0f8-2b4255724287" providerId="ADAL" clId="{9903B7D9-4BA8-465A-934E-FE8378E5DB28}" dt="2020-10-31T07:39:25.847" v="4377"/>
          <ac:spMkLst>
            <pc:docMk/>
            <pc:sldMk cId="1929538195" sldId="290"/>
            <ac:spMk id="4" creationId="{6D3B48C5-1D81-49ED-A5FA-72897BFF982B}"/>
          </ac:spMkLst>
        </pc:spChg>
      </pc:sldChg>
      <pc:sldChg chg="modSp add">
        <pc:chgData name="박찬정" userId="185222cd-5455-43a6-a0f8-2b4255724287" providerId="ADAL" clId="{9903B7D9-4BA8-465A-934E-FE8378E5DB28}" dt="2020-10-31T07:41:37.037" v="4424"/>
        <pc:sldMkLst>
          <pc:docMk/>
          <pc:sldMk cId="1196815405" sldId="291"/>
        </pc:sldMkLst>
        <pc:spChg chg="mod">
          <ac:chgData name="박찬정" userId="185222cd-5455-43a6-a0f8-2b4255724287" providerId="ADAL" clId="{9903B7D9-4BA8-465A-934E-FE8378E5DB28}" dt="2020-10-31T07:41:37.037" v="4424"/>
          <ac:spMkLst>
            <pc:docMk/>
            <pc:sldMk cId="1196815405" sldId="291"/>
            <ac:spMk id="4" creationId="{6D3B48C5-1D81-49ED-A5FA-72897BFF982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8EAD3-6525-41D1-AE34-F72B2CA2E065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DAE47-4BE7-4694-A8F3-EDB77B638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483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8EAD3-6525-41D1-AE34-F72B2CA2E065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DAE47-4BE7-4694-A8F3-EDB77B638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457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8EAD3-6525-41D1-AE34-F72B2CA2E065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DAE47-4BE7-4694-A8F3-EDB77B638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11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8EAD3-6525-41D1-AE34-F72B2CA2E065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DAE47-4BE7-4694-A8F3-EDB77B638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141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8EAD3-6525-41D1-AE34-F72B2CA2E065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DAE47-4BE7-4694-A8F3-EDB77B638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753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8EAD3-6525-41D1-AE34-F72B2CA2E065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DAE47-4BE7-4694-A8F3-EDB77B638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248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8EAD3-6525-41D1-AE34-F72B2CA2E065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DAE47-4BE7-4694-A8F3-EDB77B638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426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8EAD3-6525-41D1-AE34-F72B2CA2E065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DAE47-4BE7-4694-A8F3-EDB77B638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614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8EAD3-6525-41D1-AE34-F72B2CA2E065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DAE47-4BE7-4694-A8F3-EDB77B638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84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8EAD3-6525-41D1-AE34-F72B2CA2E065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DAE47-4BE7-4694-A8F3-EDB77B638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816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8EAD3-6525-41D1-AE34-F72B2CA2E065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8DAE47-4BE7-4694-A8F3-EDB77B638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908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68EAD3-6525-41D1-AE34-F72B2CA2E065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8DAE47-4BE7-4694-A8F3-EDB77B638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143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aVPbZ4Akl0?feature=oembed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2193628-4EE6-4CDF-99BB-118E010CD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87" y="3497776"/>
            <a:ext cx="4077749" cy="81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B6846A-6458-4229-931E-94288116DE1A}"/>
              </a:ext>
            </a:extLst>
          </p:cNvPr>
          <p:cNvSpPr txBox="1"/>
          <p:nvPr/>
        </p:nvSpPr>
        <p:spPr>
          <a:xfrm>
            <a:off x="897623" y="4531440"/>
            <a:ext cx="367437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dirty="0">
                <a:latin typeface="넥슨Lv2고딕 OTF Medium" panose="00000600000000000000" pitchFamily="50" charset="-127"/>
                <a:ea typeface="넥슨Lv2고딕 OTF Medium" panose="00000600000000000000" pitchFamily="50" charset="-127"/>
              </a:rPr>
              <a:t>폰 좀 내이만 </a:t>
            </a:r>
            <a:r>
              <a:rPr lang="en-US" altLang="ko-KR" dirty="0">
                <a:latin typeface="넥슨Lv2고딕 OTF Medium" panose="00000600000000000000" pitchFamily="50" charset="-127"/>
                <a:ea typeface="넥슨Lv2고딕 OTF Medium" panose="00000600000000000000" pitchFamily="50" charset="-127"/>
              </a:rPr>
              <a:t>(</a:t>
            </a:r>
            <a:r>
              <a:rPr lang="en-US" altLang="ko-KR" dirty="0" err="1">
                <a:latin typeface="넥슨Lv2고딕 OTF Medium" panose="00000600000000000000" pitchFamily="50" charset="-127"/>
                <a:ea typeface="넥슨Lv2고딕 OTF Medium" panose="00000600000000000000" pitchFamily="50" charset="-127"/>
              </a:rPr>
              <a:t>Pon</a:t>
            </a:r>
            <a:r>
              <a:rPr lang="en-US" altLang="ko-KR" dirty="0">
                <a:latin typeface="넥슨Lv2고딕 OTF Medium" panose="00000600000000000000" pitchFamily="50" charset="-127"/>
                <a:ea typeface="넥슨Lv2고딕 OTF Medium" panose="00000600000000000000" pitchFamily="50" charset="-127"/>
              </a:rPr>
              <a:t> </a:t>
            </a:r>
            <a:r>
              <a:rPr lang="en-US" altLang="ko-KR" dirty="0" err="1">
                <a:latin typeface="넥슨Lv2고딕 OTF Medium" panose="00000600000000000000" pitchFamily="50" charset="-127"/>
                <a:ea typeface="넥슨Lv2고딕 OTF Medium" panose="00000600000000000000" pitchFamily="50" charset="-127"/>
              </a:rPr>
              <a:t>Johm</a:t>
            </a:r>
            <a:r>
              <a:rPr lang="en-US" altLang="ko-KR" dirty="0">
                <a:latin typeface="넥슨Lv2고딕 OTF Medium" panose="00000600000000000000" pitchFamily="50" charset="-127"/>
                <a:ea typeface="넥슨Lv2고딕 OTF Medium" panose="00000600000000000000" pitchFamily="50" charset="-127"/>
              </a:rPr>
              <a:t> </a:t>
            </a:r>
            <a:r>
              <a:rPr lang="en-US" altLang="ko-KR" dirty="0" err="1">
                <a:latin typeface="넥슨Lv2고딕 OTF Medium" panose="00000600000000000000" pitchFamily="50" charset="-127"/>
                <a:ea typeface="넥슨Lv2고딕 OTF Medium" panose="00000600000000000000" pitchFamily="50" charset="-127"/>
              </a:rPr>
              <a:t>Naimann</a:t>
            </a:r>
            <a:r>
              <a:rPr lang="en-US" altLang="ko-KR" dirty="0">
                <a:latin typeface="넥슨Lv2고딕 OTF Medium" panose="00000600000000000000" pitchFamily="50" charset="-127"/>
                <a:ea typeface="넥슨Lv2고딕 OTF Medium" panose="00000600000000000000" pitchFamily="50" charset="-127"/>
              </a:rPr>
              <a:t>)</a:t>
            </a:r>
          </a:p>
          <a:p>
            <a:pPr>
              <a:spcAft>
                <a:spcPts val="600"/>
              </a:spcAft>
            </a:pPr>
            <a:endParaRPr lang="en-US" altLang="ko-KR" dirty="0">
              <a:latin typeface="넥슨Lv2고딕 OTF Medium" panose="00000600000000000000" pitchFamily="50" charset="-127"/>
              <a:ea typeface="넥슨Lv2고딕 OTF Medium" panose="00000600000000000000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dirty="0">
                <a:latin typeface="넥슨Lv2고딕 OTF Medium" panose="00000600000000000000" pitchFamily="50" charset="-127"/>
                <a:ea typeface="넥슨Lv2고딕 OTF Medium" panose="00000600000000000000" pitchFamily="50" charset="-127"/>
              </a:rPr>
              <a:t>병장 박찬정</a:t>
            </a:r>
            <a:endParaRPr lang="en-US" altLang="ko-KR" dirty="0">
              <a:latin typeface="넥슨Lv2고딕 OTF Medium" panose="00000600000000000000" pitchFamily="50" charset="-127"/>
              <a:ea typeface="넥슨Lv2고딕 OTF Medium" panose="00000600000000000000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dirty="0">
                <a:latin typeface="넥슨Lv2고딕 OTF Medium" panose="00000600000000000000" pitchFamily="50" charset="-127"/>
                <a:ea typeface="넥슨Lv2고딕 OTF Medium" panose="00000600000000000000" pitchFamily="50" charset="-127"/>
              </a:rPr>
              <a:t>병장 강동민</a:t>
            </a:r>
            <a:endParaRPr lang="en-US" altLang="ko-KR" dirty="0">
              <a:latin typeface="넥슨Lv2고딕 OTF Medium" panose="00000600000000000000" pitchFamily="50" charset="-127"/>
              <a:ea typeface="넥슨Lv2고딕 OTF Medium" panose="00000600000000000000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dirty="0">
                <a:latin typeface="넥슨Lv2고딕 OTF Medium" panose="00000600000000000000" pitchFamily="50" charset="-127"/>
                <a:ea typeface="넥슨Lv2고딕 OTF Medium" panose="00000600000000000000" pitchFamily="50" charset="-127"/>
              </a:rPr>
              <a:t>병장 </a:t>
            </a:r>
            <a:r>
              <a:rPr lang="ko-KR" altLang="en-US" dirty="0" err="1">
                <a:latin typeface="넥슨Lv2고딕 OTF Medium" panose="00000600000000000000" pitchFamily="50" charset="-127"/>
                <a:ea typeface="넥슨Lv2고딕 OTF Medium" panose="00000600000000000000" pitchFamily="50" charset="-127"/>
              </a:rPr>
              <a:t>이진휘</a:t>
            </a:r>
            <a:endParaRPr lang="ko-KR" altLang="en-US" dirty="0">
              <a:latin typeface="넥슨Lv2고딕 OTF Medium" panose="00000600000000000000" pitchFamily="50" charset="-127"/>
              <a:ea typeface="넥슨Lv2고딕 OTF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4969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AA9167-2271-4417-AC48-41EE4185CD2A}"/>
              </a:ext>
            </a:extLst>
          </p:cNvPr>
          <p:cNvSpPr txBox="1"/>
          <p:nvPr/>
        </p:nvSpPr>
        <p:spPr>
          <a:xfrm>
            <a:off x="1882802" y="384789"/>
            <a:ext cx="537839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그래서 나온 시스템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9E4035-01D3-43EA-99EF-FCD725A34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185" y="2013867"/>
            <a:ext cx="6073630" cy="351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2459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drap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D6C744-EA61-4372-A057-E7221B1B7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89177"/>
            <a:ext cx="7886700" cy="586887"/>
          </a:xfrm>
        </p:spPr>
        <p:txBody>
          <a:bodyPr>
            <a:noAutofit/>
          </a:bodyPr>
          <a:lstStyle/>
          <a:p>
            <a:pPr algn="ctr"/>
            <a:r>
              <a:rPr lang="ko-KR" altLang="en-US" sz="50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초기등록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9B6C284-70D4-4E59-A858-6213CE689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1560126"/>
            <a:ext cx="7943850" cy="4766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31E0518-E9A9-43FA-8855-F7E13C5EE30E}"/>
              </a:ext>
            </a:extLst>
          </p:cNvPr>
          <p:cNvSpPr/>
          <p:nvPr/>
        </p:nvSpPr>
        <p:spPr>
          <a:xfrm>
            <a:off x="3289300" y="2552700"/>
            <a:ext cx="2552700" cy="1015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2고딕 OTF" panose="00000500000000000000" pitchFamily="50" charset="-127"/>
              <a:ea typeface="넥슨Lv2고딕 OTF" panose="000005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D2CDDC1-90E9-48EB-BD3A-609AA4F933E3}"/>
              </a:ext>
            </a:extLst>
          </p:cNvPr>
          <p:cNvSpPr/>
          <p:nvPr/>
        </p:nvSpPr>
        <p:spPr>
          <a:xfrm>
            <a:off x="3251200" y="3810367"/>
            <a:ext cx="2552700" cy="1015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2고딕 OTF" panose="00000500000000000000" pitchFamily="50" charset="-127"/>
              <a:ea typeface="넥슨Lv2고딕 OTF" panose="00000500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3357706-837B-4847-A48C-FE0476995456}"/>
              </a:ext>
            </a:extLst>
          </p:cNvPr>
          <p:cNvSpPr/>
          <p:nvPr/>
        </p:nvSpPr>
        <p:spPr>
          <a:xfrm>
            <a:off x="6108700" y="3810367"/>
            <a:ext cx="2133600" cy="1015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2고딕 OTF" panose="00000500000000000000" pitchFamily="50" charset="-127"/>
              <a:ea typeface="넥슨Lv2고딕 OTF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35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39C66D-D649-44A2-AF56-4A6D09A042F8}"/>
              </a:ext>
            </a:extLst>
          </p:cNvPr>
          <p:cNvSpPr txBox="1"/>
          <p:nvPr/>
        </p:nvSpPr>
        <p:spPr>
          <a:xfrm>
            <a:off x="2331643" y="1524000"/>
            <a:ext cx="44807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앱에서 요구하는 권한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279B02-EC16-4EC9-A445-34D24C9624B4}"/>
              </a:ext>
            </a:extLst>
          </p:cNvPr>
          <p:cNvSpPr txBox="1"/>
          <p:nvPr/>
        </p:nvSpPr>
        <p:spPr>
          <a:xfrm>
            <a:off x="2126458" y="2462768"/>
            <a:ext cx="4891083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5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없음</a:t>
            </a:r>
          </a:p>
        </p:txBody>
      </p:sp>
    </p:spTree>
    <p:extLst>
      <p:ext uri="{BB962C8B-B14F-4D97-AF65-F5344CB8AC3E}">
        <p14:creationId xmlns:p14="http://schemas.microsoft.com/office/powerpoint/2010/main" val="1330573914"/>
      </p:ext>
    </p:extLst>
  </p:cSld>
  <p:clrMapOvr>
    <a:masterClrMapping/>
  </p:clrMapOvr>
  <p:transition spd="med">
    <p:cover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651DBA-070A-4BB2-90F7-2B67B1667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12693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sz="5000" spc="6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반 납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FBA4471-4935-43C6-A416-C488717C5C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27"/>
          <a:stretch/>
        </p:blipFill>
        <p:spPr bwMode="auto">
          <a:xfrm>
            <a:off x="317499" y="1248029"/>
            <a:ext cx="8509002" cy="455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1830A68-3A34-498F-A859-F81B8A79E5F9}"/>
              </a:ext>
            </a:extLst>
          </p:cNvPr>
          <p:cNvSpPr/>
          <p:nvPr/>
        </p:nvSpPr>
        <p:spPr>
          <a:xfrm>
            <a:off x="3194050" y="2876634"/>
            <a:ext cx="2755900" cy="1104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2고딕 OTF" panose="00000500000000000000" pitchFamily="50" charset="-127"/>
              <a:ea typeface="넥슨Lv2고딕 OTF" panose="00000500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3055B45-8EF8-4519-ACE9-F064F7173B9D}"/>
              </a:ext>
            </a:extLst>
          </p:cNvPr>
          <p:cNvSpPr/>
          <p:nvPr/>
        </p:nvSpPr>
        <p:spPr>
          <a:xfrm>
            <a:off x="3194050" y="3981365"/>
            <a:ext cx="2755900" cy="781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2고딕 OTF" panose="00000500000000000000" pitchFamily="50" charset="-127"/>
              <a:ea typeface="넥슨Lv2고딕 OTF" panose="000005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BDFA802-B035-4E1C-B0FF-03594540F4C9}"/>
              </a:ext>
            </a:extLst>
          </p:cNvPr>
          <p:cNvSpPr/>
          <p:nvPr/>
        </p:nvSpPr>
        <p:spPr>
          <a:xfrm>
            <a:off x="5949949" y="1282868"/>
            <a:ext cx="2876551" cy="4521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2고딕 OTF" panose="00000500000000000000" pitchFamily="50" charset="-127"/>
              <a:ea typeface="넥슨Lv2고딕 OTF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1491993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CDDCF5A4-85C7-44FC-8464-A67B35C3B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100" y="1572846"/>
            <a:ext cx="6273800" cy="371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30AA09CA-9DCC-4EAA-8E21-F1A29CC30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12693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sz="5000" spc="6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반 납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50753A-FECB-4A33-B7F0-2B0567464260}"/>
              </a:ext>
            </a:extLst>
          </p:cNvPr>
          <p:cNvSpPr/>
          <p:nvPr/>
        </p:nvSpPr>
        <p:spPr>
          <a:xfrm>
            <a:off x="4572000" y="2177980"/>
            <a:ext cx="2055472" cy="823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2고딕 OTF" panose="00000500000000000000" pitchFamily="50" charset="-127"/>
              <a:ea typeface="넥슨Lv2고딕 OTF" panose="000005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883552C-0D6B-4A89-BE4F-BB5DB5486176}"/>
              </a:ext>
            </a:extLst>
          </p:cNvPr>
          <p:cNvGrpSpPr/>
          <p:nvPr/>
        </p:nvGrpSpPr>
        <p:grpSpPr>
          <a:xfrm>
            <a:off x="1330183" y="2449512"/>
            <a:ext cx="721096" cy="1019175"/>
            <a:chOff x="1524452" y="4863859"/>
            <a:chExt cx="1019175" cy="144047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FC80A37-7F4C-48B0-AEC2-5DED36CC9175}"/>
                </a:ext>
              </a:extLst>
            </p:cNvPr>
            <p:cNvGrpSpPr/>
            <p:nvPr/>
          </p:nvGrpSpPr>
          <p:grpSpPr>
            <a:xfrm>
              <a:off x="1665620" y="4863859"/>
              <a:ext cx="736841" cy="736841"/>
              <a:chOff x="1665620" y="4863859"/>
              <a:chExt cx="803940" cy="803940"/>
            </a:xfrm>
          </p:grpSpPr>
          <p:sp>
            <p:nvSpPr>
              <p:cNvPr id="4" name="막힌 원호 3">
                <a:extLst>
                  <a:ext uri="{FF2B5EF4-FFF2-40B4-BE49-F238E27FC236}">
                    <a16:creationId xmlns:a16="http://schemas.microsoft.com/office/drawing/2014/main" id="{2ACA2A0F-553D-418A-A945-341BA1961828}"/>
                  </a:ext>
                </a:extLst>
              </p:cNvPr>
              <p:cNvSpPr/>
              <p:nvPr/>
            </p:nvSpPr>
            <p:spPr>
              <a:xfrm>
                <a:off x="1665620" y="4863859"/>
                <a:ext cx="803940" cy="803940"/>
              </a:xfrm>
              <a:prstGeom prst="blockArc">
                <a:avLst>
                  <a:gd name="adj1" fmla="val 10800000"/>
                  <a:gd name="adj2" fmla="val 0"/>
                  <a:gd name="adj3" fmla="val 10783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C2E8A53B-1970-4A3A-AF16-1C03649EBE8A}"/>
                  </a:ext>
                </a:extLst>
              </p:cNvPr>
              <p:cNvSpPr/>
              <p:nvPr/>
            </p:nvSpPr>
            <p:spPr>
              <a:xfrm>
                <a:off x="2384425" y="5262654"/>
                <a:ext cx="85135" cy="40197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9DBB9B10-B905-4168-B0A1-3EF6BC8A70A2}"/>
                  </a:ext>
                </a:extLst>
              </p:cNvPr>
              <p:cNvSpPr/>
              <p:nvPr/>
            </p:nvSpPr>
            <p:spPr>
              <a:xfrm>
                <a:off x="1665620" y="5262654"/>
                <a:ext cx="85135" cy="40197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DDC2FE0F-7E9D-4FCC-835F-B5ACDF5220AD}"/>
                </a:ext>
              </a:extLst>
            </p:cNvPr>
            <p:cNvSpPr/>
            <p:nvPr/>
          </p:nvSpPr>
          <p:spPr>
            <a:xfrm>
              <a:off x="1524452" y="5285154"/>
              <a:ext cx="1019175" cy="101917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8A750E8-9246-40F4-9889-F68FA020D355}"/>
                </a:ext>
              </a:extLst>
            </p:cNvPr>
            <p:cNvGrpSpPr/>
            <p:nvPr/>
          </p:nvGrpSpPr>
          <p:grpSpPr>
            <a:xfrm>
              <a:off x="1896132" y="5603139"/>
              <a:ext cx="287134" cy="418856"/>
              <a:chOff x="1896132" y="5557146"/>
              <a:chExt cx="287134" cy="418856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9E6AC416-7F60-4B0C-BB97-A12CC111B25E}"/>
                  </a:ext>
                </a:extLst>
              </p:cNvPr>
              <p:cNvSpPr/>
              <p:nvPr/>
            </p:nvSpPr>
            <p:spPr>
              <a:xfrm>
                <a:off x="1896132" y="5557146"/>
                <a:ext cx="287134" cy="2871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F0359AA3-3F8D-4487-853C-6F22AEEDE0E8}"/>
                  </a:ext>
                </a:extLst>
              </p:cNvPr>
              <p:cNvSpPr/>
              <p:nvPr/>
            </p:nvSpPr>
            <p:spPr>
              <a:xfrm>
                <a:off x="1977114" y="5712558"/>
                <a:ext cx="113849" cy="2634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0BA7B45-50FB-48F1-8C5A-3D6B686F02DB}"/>
              </a:ext>
            </a:extLst>
          </p:cNvPr>
          <p:cNvCxnSpPr>
            <a:cxnSpLocks/>
          </p:cNvCxnSpPr>
          <p:nvPr/>
        </p:nvCxnSpPr>
        <p:spPr>
          <a:xfrm flipH="1">
            <a:off x="2882900" y="2449512"/>
            <a:ext cx="546100" cy="101917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77F6271-2D25-44F5-AABF-87358FE30383}"/>
              </a:ext>
            </a:extLst>
          </p:cNvPr>
          <p:cNvCxnSpPr>
            <a:cxnSpLocks/>
          </p:cNvCxnSpPr>
          <p:nvPr/>
        </p:nvCxnSpPr>
        <p:spPr>
          <a:xfrm>
            <a:off x="3911600" y="2449512"/>
            <a:ext cx="317500" cy="6330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9873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>
            <a:extLst>
              <a:ext uri="{FF2B5EF4-FFF2-40B4-BE49-F238E27FC236}">
                <a16:creationId xmlns:a16="http://schemas.microsoft.com/office/drawing/2014/main" id="{0F856CCA-A93E-4960-82E1-C73C465F7CD1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612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5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반납 </a:t>
            </a:r>
            <a:r>
              <a:rPr lang="en-US" altLang="ko-KR" sz="5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- TOTP </a:t>
            </a:r>
            <a:r>
              <a:rPr lang="ko-KR" altLang="en-US" sz="5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검증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B29E433-B3FE-4464-9EF1-A9F248ED2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997075"/>
            <a:ext cx="8039100" cy="337185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46178A9-E5BB-4C9B-AB4D-D6BBEE663DF3}"/>
              </a:ext>
            </a:extLst>
          </p:cNvPr>
          <p:cNvSpPr/>
          <p:nvPr/>
        </p:nvSpPr>
        <p:spPr>
          <a:xfrm>
            <a:off x="2603500" y="2794000"/>
            <a:ext cx="4000500" cy="825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2고딕 OTF" panose="00000500000000000000" pitchFamily="50" charset="-127"/>
              <a:ea typeface="넥슨Lv2고딕 OTF" panose="000005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4B96804-E6D5-4C78-BDFE-58CE7F55A1FB}"/>
              </a:ext>
            </a:extLst>
          </p:cNvPr>
          <p:cNvSpPr/>
          <p:nvPr/>
        </p:nvSpPr>
        <p:spPr>
          <a:xfrm>
            <a:off x="6832600" y="2628900"/>
            <a:ext cx="13462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2고딕 OTF" panose="00000500000000000000" pitchFamily="50" charset="-127"/>
              <a:ea typeface="넥슨Lv2고딕 OTF" panose="00000500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D8077C0-D5ED-40A4-9E6D-88AD0CA250FA}"/>
              </a:ext>
            </a:extLst>
          </p:cNvPr>
          <p:cNvSpPr/>
          <p:nvPr/>
        </p:nvSpPr>
        <p:spPr>
          <a:xfrm>
            <a:off x="2603500" y="3683000"/>
            <a:ext cx="4038600" cy="825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2고딕 OTF" panose="00000500000000000000" pitchFamily="50" charset="-127"/>
              <a:ea typeface="넥슨Lv2고딕 OTF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92733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>
            <a:extLst>
              <a:ext uri="{FF2B5EF4-FFF2-40B4-BE49-F238E27FC236}">
                <a16:creationId xmlns:a16="http://schemas.microsoft.com/office/drawing/2014/main" id="{D4326FC3-6F02-467F-BC27-B8DD470A5401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612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5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반납 </a:t>
            </a:r>
            <a:r>
              <a:rPr lang="ko-KR" altLang="en-US" sz="5000" spc="300" dirty="0">
                <a:solidFill>
                  <a:schemeClr val="accent1"/>
                </a:solidFill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성공</a:t>
            </a:r>
            <a:r>
              <a:rPr lang="ko-KR" altLang="en-US" sz="5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 </a:t>
            </a:r>
            <a:r>
              <a:rPr lang="en-US" altLang="ko-KR" sz="5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- </a:t>
            </a:r>
            <a:r>
              <a:rPr lang="ko-KR" altLang="en-US" sz="5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반납기록 전송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0FBF77A-68D2-4026-9CBF-9542BE01E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" y="2078037"/>
            <a:ext cx="7924800" cy="320992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4E5488F2-2D73-4E96-8CC2-8B80C28E5927}"/>
              </a:ext>
            </a:extLst>
          </p:cNvPr>
          <p:cNvSpPr/>
          <p:nvPr/>
        </p:nvSpPr>
        <p:spPr>
          <a:xfrm>
            <a:off x="2603500" y="2959100"/>
            <a:ext cx="4000500" cy="825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2고딕 OTF" panose="00000500000000000000" pitchFamily="50" charset="-127"/>
              <a:ea typeface="넥슨Lv2고딕 OTF" panose="000005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597B128-6FE1-4676-ABFA-B29036CA47A9}"/>
              </a:ext>
            </a:extLst>
          </p:cNvPr>
          <p:cNvSpPr/>
          <p:nvPr/>
        </p:nvSpPr>
        <p:spPr>
          <a:xfrm>
            <a:off x="6832600" y="2628900"/>
            <a:ext cx="13462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2고딕 OTF" panose="00000500000000000000" pitchFamily="50" charset="-127"/>
              <a:ea typeface="넥슨Lv2고딕 OTF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671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050753A-FECB-4A33-B7F0-2B0567464260}"/>
              </a:ext>
            </a:extLst>
          </p:cNvPr>
          <p:cNvSpPr/>
          <p:nvPr/>
        </p:nvSpPr>
        <p:spPr>
          <a:xfrm>
            <a:off x="4572000" y="2177980"/>
            <a:ext cx="2055472" cy="823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2고딕 OTF" panose="00000500000000000000" pitchFamily="50" charset="-127"/>
              <a:ea typeface="넥슨Lv2고딕 OTF" panose="00000500000000000000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7765715-11D4-47FC-8E8B-C6DA04A33411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612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5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반납 </a:t>
            </a:r>
            <a:r>
              <a:rPr lang="ko-KR" altLang="en-US" sz="5000" spc="300" dirty="0">
                <a:solidFill>
                  <a:srgbClr val="C00000"/>
                </a:solidFill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실패</a:t>
            </a:r>
            <a:r>
              <a:rPr lang="ko-KR" altLang="en-US" sz="5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 </a:t>
            </a:r>
            <a:r>
              <a:rPr lang="en-US" altLang="ko-KR" sz="5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- </a:t>
            </a:r>
            <a:r>
              <a:rPr lang="ko-KR" altLang="en-US" sz="5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다시 시도하도록 안내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C5DDB57-88A5-4839-A617-C6EBAAD710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71"/>
          <a:stretch/>
        </p:blipFill>
        <p:spPr>
          <a:xfrm>
            <a:off x="1346199" y="2043197"/>
            <a:ext cx="6451602" cy="358107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669A4F6-AB4C-424B-97EE-9041F0A6C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472" y="5446471"/>
            <a:ext cx="3048000" cy="923925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5B74E3DF-1FF9-4923-9F3A-A157E47984C3}"/>
              </a:ext>
            </a:extLst>
          </p:cNvPr>
          <p:cNvGrpSpPr/>
          <p:nvPr/>
        </p:nvGrpSpPr>
        <p:grpSpPr>
          <a:xfrm>
            <a:off x="1266683" y="3236912"/>
            <a:ext cx="721096" cy="1019175"/>
            <a:chOff x="1524452" y="4863859"/>
            <a:chExt cx="1019175" cy="1440470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E881C7C3-0844-405E-B57A-A2724A96868A}"/>
                </a:ext>
              </a:extLst>
            </p:cNvPr>
            <p:cNvGrpSpPr/>
            <p:nvPr/>
          </p:nvGrpSpPr>
          <p:grpSpPr>
            <a:xfrm>
              <a:off x="1665620" y="4863859"/>
              <a:ext cx="736841" cy="736841"/>
              <a:chOff x="1665620" y="4863859"/>
              <a:chExt cx="803940" cy="803940"/>
            </a:xfrm>
          </p:grpSpPr>
          <p:sp>
            <p:nvSpPr>
              <p:cNvPr id="44" name="막힌 원호 43">
                <a:extLst>
                  <a:ext uri="{FF2B5EF4-FFF2-40B4-BE49-F238E27FC236}">
                    <a16:creationId xmlns:a16="http://schemas.microsoft.com/office/drawing/2014/main" id="{5A927502-49B3-41EA-91BF-F068A5F48319}"/>
                  </a:ext>
                </a:extLst>
              </p:cNvPr>
              <p:cNvSpPr/>
              <p:nvPr/>
            </p:nvSpPr>
            <p:spPr>
              <a:xfrm>
                <a:off x="1665620" y="4863859"/>
                <a:ext cx="803940" cy="803940"/>
              </a:xfrm>
              <a:prstGeom prst="blockArc">
                <a:avLst>
                  <a:gd name="adj1" fmla="val 10800000"/>
                  <a:gd name="adj2" fmla="val 0"/>
                  <a:gd name="adj3" fmla="val 10783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4792B664-71E1-42B4-8B24-E9CDFBCA71FA}"/>
                  </a:ext>
                </a:extLst>
              </p:cNvPr>
              <p:cNvSpPr/>
              <p:nvPr/>
            </p:nvSpPr>
            <p:spPr>
              <a:xfrm>
                <a:off x="2384425" y="5262654"/>
                <a:ext cx="85135" cy="40197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5CE7CE42-B450-4A95-88C2-D5D9D0E236DD}"/>
                  </a:ext>
                </a:extLst>
              </p:cNvPr>
              <p:cNvSpPr/>
              <p:nvPr/>
            </p:nvSpPr>
            <p:spPr>
              <a:xfrm>
                <a:off x="1665620" y="5262654"/>
                <a:ext cx="85135" cy="40197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9DEAB225-E7DE-4395-8456-D4F68E37F02E}"/>
                </a:ext>
              </a:extLst>
            </p:cNvPr>
            <p:cNvSpPr/>
            <p:nvPr/>
          </p:nvSpPr>
          <p:spPr>
            <a:xfrm>
              <a:off x="1524452" y="5285154"/>
              <a:ext cx="1019175" cy="101917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6297F585-5B75-426A-899A-6F2368672FBA}"/>
                </a:ext>
              </a:extLst>
            </p:cNvPr>
            <p:cNvGrpSpPr/>
            <p:nvPr/>
          </p:nvGrpSpPr>
          <p:grpSpPr>
            <a:xfrm>
              <a:off x="1896132" y="5603139"/>
              <a:ext cx="287134" cy="418856"/>
              <a:chOff x="1896132" y="5557146"/>
              <a:chExt cx="287134" cy="418856"/>
            </a:xfrm>
          </p:grpSpPr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88BFE870-BB94-4905-8907-A658EC036030}"/>
                  </a:ext>
                </a:extLst>
              </p:cNvPr>
              <p:cNvSpPr/>
              <p:nvPr/>
            </p:nvSpPr>
            <p:spPr>
              <a:xfrm>
                <a:off x="1896132" y="5557146"/>
                <a:ext cx="287134" cy="28713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EBAD216C-AFBD-4F08-BE0C-46BD853D5225}"/>
                  </a:ext>
                </a:extLst>
              </p:cNvPr>
              <p:cNvSpPr/>
              <p:nvPr/>
            </p:nvSpPr>
            <p:spPr>
              <a:xfrm>
                <a:off x="1977114" y="5712558"/>
                <a:ext cx="113849" cy="2634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89620642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626D99-0406-4980-9515-B311EF95E715}"/>
              </a:ext>
            </a:extLst>
          </p:cNvPr>
          <p:cNvSpPr txBox="1"/>
          <p:nvPr/>
        </p:nvSpPr>
        <p:spPr>
          <a:xfrm>
            <a:off x="1982188" y="2228671"/>
            <a:ext cx="517962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0" spc="30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시연 영상</a:t>
            </a:r>
          </a:p>
        </p:txBody>
      </p:sp>
    </p:spTree>
    <p:extLst>
      <p:ext uri="{BB962C8B-B14F-4D97-AF65-F5344CB8AC3E}">
        <p14:creationId xmlns:p14="http://schemas.microsoft.com/office/powerpoint/2010/main" val="28193873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drap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온라인 미디어 5" title="종합시연영상김">
            <a:hlinkClick r:id="" action="ppaction://media"/>
            <a:extLst>
              <a:ext uri="{FF2B5EF4-FFF2-40B4-BE49-F238E27FC236}">
                <a16:creationId xmlns:a16="http://schemas.microsoft.com/office/drawing/2014/main" id="{684ABAE1-E441-4836-B700-353E653F314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8366" y="985706"/>
            <a:ext cx="8687268" cy="488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4895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8DE22E6-E00E-49EE-93B8-180A2818A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396" y="1850231"/>
            <a:ext cx="5079206" cy="1578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B3B548-5570-4A82-982E-D2BB91410A7C}"/>
              </a:ext>
            </a:extLst>
          </p:cNvPr>
          <p:cNvSpPr txBox="1"/>
          <p:nvPr/>
        </p:nvSpPr>
        <p:spPr>
          <a:xfrm>
            <a:off x="1991806" y="3797300"/>
            <a:ext cx="516038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이 앱을 아시나요</a:t>
            </a:r>
            <a:r>
              <a:rPr lang="en-US" altLang="ko-KR" sz="5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?</a:t>
            </a:r>
            <a:endParaRPr lang="ko-KR" altLang="en-US" sz="5000" spc="300" dirty="0">
              <a:latin typeface="넥슨Lv2고딕 OTF" panose="00000500000000000000" pitchFamily="50" charset="-127"/>
              <a:ea typeface="넥슨Lv2고딕 OTF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249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626D99-0406-4980-9515-B311EF95E715}"/>
              </a:ext>
            </a:extLst>
          </p:cNvPr>
          <p:cNvSpPr txBox="1"/>
          <p:nvPr/>
        </p:nvSpPr>
        <p:spPr>
          <a:xfrm>
            <a:off x="1982189" y="2228671"/>
            <a:ext cx="517962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고급 기능</a:t>
            </a:r>
          </a:p>
        </p:txBody>
      </p:sp>
    </p:spTree>
    <p:extLst>
      <p:ext uri="{BB962C8B-B14F-4D97-AF65-F5344CB8AC3E}">
        <p14:creationId xmlns:p14="http://schemas.microsoft.com/office/powerpoint/2010/main" val="381269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C15EEBA2-CA74-4F08-8949-367E4C83F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66218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0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QR</a:t>
            </a:r>
            <a:r>
              <a:rPr lang="ko-KR" altLang="en-US" sz="50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코드 색상암호화</a:t>
            </a:r>
          </a:p>
        </p:txBody>
      </p:sp>
    </p:spTree>
    <p:extLst>
      <p:ext uri="{BB962C8B-B14F-4D97-AF65-F5344CB8AC3E}">
        <p14:creationId xmlns:p14="http://schemas.microsoft.com/office/powerpoint/2010/main" val="394068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4A58BD-23A6-4959-9A24-B073674A5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699" y="861894"/>
            <a:ext cx="3808602" cy="380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320CD8-1A02-4824-8F50-2F78EEA34D6E}"/>
              </a:ext>
            </a:extLst>
          </p:cNvPr>
          <p:cNvSpPr txBox="1"/>
          <p:nvPr/>
        </p:nvSpPr>
        <p:spPr>
          <a:xfrm>
            <a:off x="3158792" y="5073178"/>
            <a:ext cx="2826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일반 </a:t>
            </a:r>
            <a:r>
              <a:rPr lang="en-US" altLang="ko-KR" sz="40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QR</a:t>
            </a:r>
            <a:r>
              <a:rPr lang="ko-KR" altLang="en-US" sz="40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코드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5416F7-17A1-4CE2-9D35-6920F64342E8}"/>
              </a:ext>
            </a:extLst>
          </p:cNvPr>
          <p:cNvSpPr txBox="1"/>
          <p:nvPr/>
        </p:nvSpPr>
        <p:spPr>
          <a:xfrm>
            <a:off x="1930892" y="4919289"/>
            <a:ext cx="52822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아무나 해독 가능</a:t>
            </a:r>
          </a:p>
        </p:txBody>
      </p:sp>
    </p:spTree>
    <p:extLst>
      <p:ext uri="{BB962C8B-B14F-4D97-AF65-F5344CB8AC3E}">
        <p14:creationId xmlns:p14="http://schemas.microsoft.com/office/powerpoint/2010/main" val="328346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4320CD8-1A02-4824-8F50-2F78EEA34D6E}"/>
              </a:ext>
            </a:extLst>
          </p:cNvPr>
          <p:cNvSpPr txBox="1"/>
          <p:nvPr/>
        </p:nvSpPr>
        <p:spPr>
          <a:xfrm>
            <a:off x="4068497" y="5245274"/>
            <a:ext cx="10070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???</a:t>
            </a:r>
            <a:endParaRPr lang="ko-KR" altLang="en-US" sz="4000" dirty="0">
              <a:latin typeface="넥슨Lv2고딕 OTF" panose="00000500000000000000" pitchFamily="50" charset="-127"/>
              <a:ea typeface="넥슨Lv2고딕 OTF" panose="0000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357732-1625-4EA6-9DD8-060A80B96FCC}"/>
              </a:ext>
            </a:extLst>
          </p:cNvPr>
          <p:cNvSpPr txBox="1"/>
          <p:nvPr/>
        </p:nvSpPr>
        <p:spPr>
          <a:xfrm>
            <a:off x="383192" y="5322218"/>
            <a:ext cx="83776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붉은색 선글라스를 끼면 </a:t>
            </a:r>
            <a:r>
              <a:rPr lang="en-US" altLang="ko-KR" sz="30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QR</a:t>
            </a:r>
            <a:r>
              <a:rPr lang="ko-KR" altLang="en-US" sz="30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코드의 형태가 </a:t>
            </a:r>
            <a:r>
              <a:rPr lang="ko-KR" altLang="en-US" sz="3000" dirty="0" err="1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명확해진다</a:t>
            </a:r>
            <a:r>
              <a:rPr lang="en-US" altLang="ko-KR" sz="30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!</a:t>
            </a:r>
            <a:endParaRPr lang="ko-KR" altLang="en-US" sz="3000" dirty="0">
              <a:latin typeface="넥슨Lv2고딕 OTF" panose="00000500000000000000" pitchFamily="50" charset="-127"/>
              <a:ea typeface="넥슨Lv2고딕 OTF" panose="00000500000000000000" pitchFamily="50" charset="-127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642C0A8-BEDA-4D09-ACF4-2DF00102D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699" y="861893"/>
            <a:ext cx="3808601" cy="380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9B8E4AF1-28AA-458A-9D7F-88B789A66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699" y="861893"/>
            <a:ext cx="3808601" cy="380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0EF9367-5036-4C6B-A4D1-75DC5D78BC57}"/>
              </a:ext>
            </a:extLst>
          </p:cNvPr>
          <p:cNvSpPr/>
          <p:nvPr/>
        </p:nvSpPr>
        <p:spPr>
          <a:xfrm>
            <a:off x="2667699" y="861894"/>
            <a:ext cx="3808601" cy="3808600"/>
          </a:xfrm>
          <a:prstGeom prst="rect">
            <a:avLst/>
          </a:prstGeom>
          <a:solidFill>
            <a:srgbClr val="FF00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넥슨Lv2고딕 OTF" panose="00000500000000000000" pitchFamily="50" charset="-127"/>
              <a:ea typeface="넥슨Lv2고딕 OTF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2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B028C9F0-404F-4E17-BF7A-B224A80D9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458002" y="1685303"/>
            <a:ext cx="4227997" cy="317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D4D3EB64-44C9-41BE-9C23-6DA221512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501" y="1156803"/>
            <a:ext cx="3170999" cy="422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49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24B4B622-FBFE-408D-A51E-2D64F20136A5}"/>
              </a:ext>
            </a:extLst>
          </p:cNvPr>
          <p:cNvGrpSpPr/>
          <p:nvPr/>
        </p:nvGrpSpPr>
        <p:grpSpPr>
          <a:xfrm>
            <a:off x="844549" y="1499028"/>
            <a:ext cx="3138490" cy="3138490"/>
            <a:chOff x="844549" y="1859754"/>
            <a:chExt cx="3138490" cy="3138490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3DC8633C-EC6E-4E48-A2D0-0592D8F674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550" y="1859755"/>
              <a:ext cx="1569245" cy="1569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4F400F2C-3B79-479E-8A92-E927299E40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3794" y="1859754"/>
              <a:ext cx="1569245" cy="1569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CBD94CE1-8E0F-46EB-A88F-E3E4A5D0BE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549" y="3428999"/>
              <a:ext cx="1569245" cy="1569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E8F0106B-CC2A-4A00-A418-1FCB1F3F46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3793" y="3428998"/>
              <a:ext cx="1569245" cy="1569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8989ACD-0AE2-45B2-891C-CA901B345426}"/>
              </a:ext>
            </a:extLst>
          </p:cNvPr>
          <p:cNvGrpSpPr/>
          <p:nvPr/>
        </p:nvGrpSpPr>
        <p:grpSpPr>
          <a:xfrm>
            <a:off x="844548" y="1499027"/>
            <a:ext cx="3138491" cy="3138491"/>
            <a:chOff x="2038350" y="290511"/>
            <a:chExt cx="5524500" cy="5524500"/>
          </a:xfrm>
        </p:grpSpPr>
        <p:pic>
          <p:nvPicPr>
            <p:cNvPr id="8194" name="Picture 2">
              <a:extLst>
                <a:ext uri="{FF2B5EF4-FFF2-40B4-BE49-F238E27FC236}">
                  <a16:creationId xmlns:a16="http://schemas.microsoft.com/office/drawing/2014/main" id="{CBEA87B9-C5F7-43F5-80A3-8800E006A0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350" y="290511"/>
              <a:ext cx="2762250" cy="2762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DFD1A6FD-51D5-49F2-A970-1B49FA4291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0" y="290511"/>
              <a:ext cx="2762250" cy="2762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8" name="Picture 6">
              <a:extLst>
                <a:ext uri="{FF2B5EF4-FFF2-40B4-BE49-F238E27FC236}">
                  <a16:creationId xmlns:a16="http://schemas.microsoft.com/office/drawing/2014/main" id="{72091A90-67E4-4DA3-8A17-9B336877FB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350" y="3052761"/>
              <a:ext cx="2762250" cy="2762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0" name="Picture 8">
              <a:extLst>
                <a:ext uri="{FF2B5EF4-FFF2-40B4-BE49-F238E27FC236}">
                  <a16:creationId xmlns:a16="http://schemas.microsoft.com/office/drawing/2014/main" id="{1D966E87-AB08-4FAE-87EA-EB8DDA89B9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0" y="3052761"/>
              <a:ext cx="2762250" cy="2762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202" name="Picture 10">
            <a:extLst>
              <a:ext uri="{FF2B5EF4-FFF2-40B4-BE49-F238E27FC236}">
                <a16:creationId xmlns:a16="http://schemas.microsoft.com/office/drawing/2014/main" id="{2C923624-0DD2-4EAE-BCD7-CB20EC0FA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660" y="1493670"/>
            <a:ext cx="3138490" cy="313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DED3-1C6D-4C8B-8124-7FFBCE823B16}"/>
              </a:ext>
            </a:extLst>
          </p:cNvPr>
          <p:cNvSpPr txBox="1"/>
          <p:nvPr/>
        </p:nvSpPr>
        <p:spPr>
          <a:xfrm>
            <a:off x="1431795" y="4795473"/>
            <a:ext cx="19639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모든 색으로</a:t>
            </a:r>
            <a:endParaRPr lang="en-US" altLang="ko-KR" sz="3000" dirty="0">
              <a:latin typeface="넥슨Lv2고딕 OTF" panose="00000500000000000000" pitchFamily="50" charset="-127"/>
              <a:ea typeface="넥슨Lv2고딕 OTF" panose="00000500000000000000" pitchFamily="50" charset="-127"/>
            </a:endParaRPr>
          </a:p>
          <a:p>
            <a:pPr algn="ctr"/>
            <a:r>
              <a:rPr lang="ko-KR" altLang="en-US" sz="30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암호화 가능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16487E-8AB4-423D-A711-36919F0C2D84}"/>
              </a:ext>
            </a:extLst>
          </p:cNvPr>
          <p:cNvSpPr txBox="1"/>
          <p:nvPr/>
        </p:nvSpPr>
        <p:spPr>
          <a:xfrm>
            <a:off x="4696148" y="4795473"/>
            <a:ext cx="38395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‘</a:t>
            </a:r>
            <a:r>
              <a:rPr lang="ko-KR" altLang="en-US" sz="30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색</a:t>
            </a:r>
            <a:r>
              <a:rPr lang="en-US" altLang="ko-KR" sz="30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’</a:t>
            </a:r>
            <a:r>
              <a:rPr lang="ko-KR" altLang="en-US" sz="30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이 아닌</a:t>
            </a:r>
            <a:endParaRPr lang="en-US" altLang="ko-KR" sz="3000" dirty="0">
              <a:latin typeface="넥슨Lv2고딕 OTF" panose="00000500000000000000" pitchFamily="50" charset="-127"/>
              <a:ea typeface="넥슨Lv2고딕 OTF" panose="00000500000000000000" pitchFamily="50" charset="-127"/>
            </a:endParaRPr>
          </a:p>
          <a:p>
            <a:pPr algn="ctr"/>
            <a:r>
              <a:rPr lang="ko-KR" altLang="en-US" sz="30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임의의 세 벡터로도 가능</a:t>
            </a:r>
          </a:p>
        </p:txBody>
      </p:sp>
    </p:spTree>
    <p:extLst>
      <p:ext uri="{BB962C8B-B14F-4D97-AF65-F5344CB8AC3E}">
        <p14:creationId xmlns:p14="http://schemas.microsoft.com/office/powerpoint/2010/main" val="374607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D3B48C5-1D81-49ED-A5FA-72897BFF9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66218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50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관리자용 앱</a:t>
            </a:r>
          </a:p>
        </p:txBody>
      </p:sp>
    </p:spTree>
    <p:extLst>
      <p:ext uri="{BB962C8B-B14F-4D97-AF65-F5344CB8AC3E}">
        <p14:creationId xmlns:p14="http://schemas.microsoft.com/office/powerpoint/2010/main" val="195785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C009AD-4C6A-4B0C-B7DA-D8D95DAD7663}"/>
              </a:ext>
            </a:extLst>
          </p:cNvPr>
          <p:cNvSpPr txBox="1"/>
          <p:nvPr/>
        </p:nvSpPr>
        <p:spPr>
          <a:xfrm>
            <a:off x="1070079" y="981521"/>
            <a:ext cx="7003840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6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📟</a:t>
            </a:r>
            <a:endParaRPr lang="en-US" altLang="ko-KR" sz="6000" spc="300" dirty="0">
              <a:latin typeface="넥슨Lv2고딕 OTF" panose="00000500000000000000" pitchFamily="50" charset="-127"/>
              <a:ea typeface="넥슨Lv2고딕 OTF" panose="00000500000000000000" pitchFamily="50" charset="-127"/>
            </a:endParaRPr>
          </a:p>
          <a:p>
            <a:pPr algn="ctr">
              <a:spcAft>
                <a:spcPts val="600"/>
              </a:spcAft>
            </a:pPr>
            <a:r>
              <a:rPr lang="ko-KR" altLang="en-US" sz="3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서버는 반드시 </a:t>
            </a:r>
            <a:r>
              <a:rPr lang="ko-KR" altLang="en-US" sz="3000" spc="300" dirty="0" err="1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국방망</a:t>
            </a:r>
            <a:r>
              <a:rPr lang="ko-KR" altLang="en-US" sz="3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 외부에 있어야 함</a:t>
            </a:r>
            <a:r>
              <a:rPr lang="en-US" altLang="ko-KR" sz="3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.</a:t>
            </a:r>
          </a:p>
          <a:p>
            <a:pPr algn="ctr">
              <a:spcAft>
                <a:spcPts val="600"/>
              </a:spcAft>
            </a:pPr>
            <a:r>
              <a:rPr lang="en-US" altLang="ko-KR" sz="3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(</a:t>
            </a:r>
            <a:r>
              <a:rPr lang="ko-KR" altLang="en-US" sz="3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병사 기기와 통신 불가</a:t>
            </a:r>
            <a:r>
              <a:rPr lang="en-US" altLang="ko-KR" sz="3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)</a:t>
            </a:r>
            <a:endParaRPr lang="ko-KR" altLang="en-US" sz="3000" spc="300" dirty="0">
              <a:latin typeface="넥슨Lv2고딕 OTF" panose="00000500000000000000" pitchFamily="50" charset="-127"/>
              <a:ea typeface="넥슨Lv2고딕 OTF" panose="000005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F8F637-3838-48C1-A4DA-B16E5A510181}"/>
              </a:ext>
            </a:extLst>
          </p:cNvPr>
          <p:cNvSpPr txBox="1"/>
          <p:nvPr/>
        </p:nvSpPr>
        <p:spPr>
          <a:xfrm>
            <a:off x="1403503" y="3577756"/>
            <a:ext cx="6336991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6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🖥</a:t>
            </a:r>
            <a:endParaRPr lang="en-US" altLang="ko-KR" sz="6000" spc="300" dirty="0">
              <a:latin typeface="넥슨Lv2고딕 OTF" panose="00000500000000000000" pitchFamily="50" charset="-127"/>
              <a:ea typeface="넥슨Lv2고딕 OTF" panose="00000500000000000000" pitchFamily="50" charset="-127"/>
            </a:endParaRPr>
          </a:p>
          <a:p>
            <a:pPr algn="ctr">
              <a:spcAft>
                <a:spcPts val="600"/>
              </a:spcAft>
            </a:pPr>
            <a:r>
              <a:rPr lang="ko-KR" altLang="en-US" sz="3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부대 내 일반</a:t>
            </a:r>
            <a:r>
              <a:rPr lang="en-US" altLang="ko-KR" sz="3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PC</a:t>
            </a:r>
            <a:r>
              <a:rPr lang="ko-KR" altLang="en-US" sz="3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는 사지방밖에 없음</a:t>
            </a:r>
            <a:r>
              <a:rPr lang="en-US" altLang="ko-KR" sz="3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.</a:t>
            </a:r>
          </a:p>
          <a:p>
            <a:pPr algn="ctr">
              <a:spcAft>
                <a:spcPts val="600"/>
              </a:spcAft>
            </a:pPr>
            <a:r>
              <a:rPr lang="en-US" altLang="ko-KR" sz="3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(</a:t>
            </a:r>
            <a:r>
              <a:rPr lang="ko-KR" altLang="en-US" sz="3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사용성이 매우 떨어짐</a:t>
            </a:r>
            <a:r>
              <a:rPr lang="en-US" altLang="ko-KR" sz="3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)</a:t>
            </a:r>
            <a:endParaRPr lang="ko-KR" altLang="en-US" sz="3000" spc="300" dirty="0">
              <a:latin typeface="넥슨Lv2고딕 OTF" panose="00000500000000000000" pitchFamily="50" charset="-127"/>
              <a:ea typeface="넥슨Lv2고딕 OTF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208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6667 L 0 -1.85185E-6 " pathEditMode="relative" rAng="0" ptsTypes="AA">
                                      <p:cBhvr>
                                        <p:cTn id="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6597 L 0 4.44444E-6 " pathEditMode="relative" rAng="0" ptsTypes="AA">
                                      <p:cBhvr>
                                        <p:cTn id="16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3" grpId="0"/>
      <p:bldP spid="3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3A5C18E-FE67-4183-9317-31ABC971E125}"/>
              </a:ext>
            </a:extLst>
          </p:cNvPr>
          <p:cNvSpPr txBox="1"/>
          <p:nvPr/>
        </p:nvSpPr>
        <p:spPr>
          <a:xfrm>
            <a:off x="1137406" y="2459504"/>
            <a:ext cx="6869188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6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📱</a:t>
            </a:r>
            <a:endParaRPr lang="en-US" altLang="ko-KR" sz="6000" spc="300" dirty="0">
              <a:latin typeface="넥슨Lv2고딕 OTF" panose="00000500000000000000" pitchFamily="50" charset="-127"/>
              <a:ea typeface="넥슨Lv2고딕 OTF" panose="00000500000000000000" pitchFamily="50" charset="-127"/>
            </a:endParaRPr>
          </a:p>
          <a:p>
            <a:pPr algn="ctr">
              <a:spcAft>
                <a:spcPts val="600"/>
              </a:spcAft>
            </a:pPr>
            <a:r>
              <a:rPr lang="ko-KR" altLang="en-US" sz="3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따라서 관리 간부의 스마트폰을 통해</a:t>
            </a:r>
            <a:endParaRPr lang="en-US" altLang="ko-KR" sz="3000" spc="300" dirty="0">
              <a:latin typeface="넥슨Lv2고딕 OTF" panose="00000500000000000000" pitchFamily="50" charset="-127"/>
              <a:ea typeface="넥슨Lv2고딕 OTF" panose="00000500000000000000" pitchFamily="50" charset="-127"/>
            </a:endParaRPr>
          </a:p>
          <a:p>
            <a:pPr algn="ctr">
              <a:spcAft>
                <a:spcPts val="600"/>
              </a:spcAft>
            </a:pPr>
            <a:r>
              <a:rPr lang="ko-KR" altLang="en-US" sz="3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서버에 접속하고 현황을 관리하여야 함</a:t>
            </a:r>
            <a:r>
              <a:rPr lang="en-US" altLang="ko-KR" sz="3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.</a:t>
            </a:r>
            <a:endParaRPr lang="ko-KR" altLang="en-US" sz="3000" spc="300" dirty="0">
              <a:latin typeface="넥슨Lv2고딕 OTF" panose="00000500000000000000" pitchFamily="50" charset="-127"/>
              <a:ea typeface="넥슨Lv2고딕 OTF" panose="00000500000000000000" pitchFamily="50" charset="-127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E7360B83-47BA-48A7-A231-5B0F0D536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14" y="1263649"/>
            <a:ext cx="2056080" cy="425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59B83E4-DC34-4D60-BFD8-6C61ED5CE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903" y="1263649"/>
            <a:ext cx="2056079" cy="429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5E309272-FAF1-4C62-8BDD-FE56BF9D1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63650"/>
            <a:ext cx="2056080" cy="433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2482B24C-852D-4406-AF14-354AE2AFB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080" y="1263650"/>
            <a:ext cx="2063097" cy="433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12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632 L 0 -1.11111E-6 " pathEditMode="relative" rAng="0" ptsTypes="AA">
                                      <p:cBhvr>
                                        <p:cTn id="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9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7" grpId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D3B48C5-1D81-49ED-A5FA-72897BFF9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66218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5000" dirty="0" err="1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아두이노</a:t>
            </a:r>
            <a:r>
              <a:rPr lang="ko-KR" altLang="en-US" sz="50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 미사용</a:t>
            </a:r>
          </a:p>
        </p:txBody>
      </p:sp>
    </p:spTree>
    <p:extLst>
      <p:ext uri="{BB962C8B-B14F-4D97-AF65-F5344CB8AC3E}">
        <p14:creationId xmlns:p14="http://schemas.microsoft.com/office/powerpoint/2010/main" val="192953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F3FDE9-16A9-4DA1-8435-F720336505FE}"/>
              </a:ext>
            </a:extLst>
          </p:cNvPr>
          <p:cNvSpPr txBox="1"/>
          <p:nvPr/>
        </p:nvSpPr>
        <p:spPr>
          <a:xfrm>
            <a:off x="581024" y="521262"/>
            <a:ext cx="79819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“</a:t>
            </a:r>
            <a:r>
              <a:rPr lang="ko-KR" altLang="en-US" sz="3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해제했는데도 카메라가 켜지지 않아요</a:t>
            </a:r>
            <a:r>
              <a:rPr lang="en-US" altLang="ko-KR" sz="3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.”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76C090-DB63-47D1-A58F-56D20A3FB711}"/>
              </a:ext>
            </a:extLst>
          </p:cNvPr>
          <p:cNvSpPr txBox="1"/>
          <p:nvPr/>
        </p:nvSpPr>
        <p:spPr>
          <a:xfrm>
            <a:off x="966787" y="1855868"/>
            <a:ext cx="72104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“</a:t>
            </a:r>
            <a:r>
              <a:rPr lang="ko-KR" altLang="en-US" sz="3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앱을 설치하니 핸드폰이 </a:t>
            </a:r>
            <a:r>
              <a:rPr lang="ko-KR" altLang="en-US" sz="3000" spc="300" dirty="0" err="1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느려졌어요</a:t>
            </a:r>
            <a:r>
              <a:rPr lang="en-US" altLang="ko-KR" sz="3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.”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258F39-0E7E-40F2-8746-30F1FE98F14E}"/>
              </a:ext>
            </a:extLst>
          </p:cNvPr>
          <p:cNvSpPr txBox="1"/>
          <p:nvPr/>
        </p:nvSpPr>
        <p:spPr>
          <a:xfrm>
            <a:off x="581024" y="3190473"/>
            <a:ext cx="79819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“</a:t>
            </a:r>
            <a:r>
              <a:rPr lang="ko-KR" altLang="en-US" sz="3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유</a:t>
            </a:r>
            <a:r>
              <a:rPr lang="en-US" altLang="ko-KR" sz="3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*</a:t>
            </a:r>
            <a:r>
              <a:rPr lang="ko-KR" altLang="en-US" sz="3000" spc="300" dirty="0" err="1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브는</a:t>
            </a:r>
            <a:r>
              <a:rPr lang="ko-KR" altLang="en-US" sz="3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 왜 </a:t>
            </a:r>
            <a:r>
              <a:rPr lang="ko-KR" altLang="en-US" sz="3000" spc="300" dirty="0" err="1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강제종료시키죠</a:t>
            </a:r>
            <a:r>
              <a:rPr lang="en-US" altLang="ko-KR" sz="3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?”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42B3BE3-C427-4ACA-B74F-5AFF920F8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098" y="4425300"/>
            <a:ext cx="3733802" cy="8793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5A9D9A5-E33A-495D-B5D8-8511668D62DD}"/>
              </a:ext>
            </a:extLst>
          </p:cNvPr>
          <p:cNvSpPr txBox="1"/>
          <p:nvPr/>
        </p:nvSpPr>
        <p:spPr>
          <a:xfrm>
            <a:off x="190499" y="5304636"/>
            <a:ext cx="87630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“</a:t>
            </a:r>
            <a:r>
              <a:rPr lang="ko-KR" altLang="en-US" sz="3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이 권한은 왜 요구하죠</a:t>
            </a:r>
            <a:r>
              <a:rPr lang="en-US" altLang="ko-KR" sz="3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?</a:t>
            </a:r>
          </a:p>
          <a:p>
            <a:pPr algn="ctr"/>
            <a:r>
              <a:rPr lang="ko-KR" altLang="en-US" sz="3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수틀리면 제 핸드폰을 엎어버리겠다는 건가요</a:t>
            </a:r>
            <a:r>
              <a:rPr lang="en-US" altLang="ko-KR" sz="3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?”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415453-C42D-45C6-B355-862D391F5A96}"/>
              </a:ext>
            </a:extLst>
          </p:cNvPr>
          <p:cNvSpPr txBox="1"/>
          <p:nvPr/>
        </p:nvSpPr>
        <p:spPr>
          <a:xfrm>
            <a:off x="510631" y="919046"/>
            <a:ext cx="812273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000" spc="6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많은 불편과 불안😥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C5232C-1310-4F6C-90C6-5FDAD1CEAD51}"/>
              </a:ext>
            </a:extLst>
          </p:cNvPr>
          <p:cNvSpPr txBox="1"/>
          <p:nvPr/>
        </p:nvSpPr>
        <p:spPr>
          <a:xfrm>
            <a:off x="3436110" y="4274155"/>
            <a:ext cx="250260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그러던 중</a:t>
            </a:r>
            <a:r>
              <a:rPr lang="en-US" altLang="ko-KR" sz="35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…</a:t>
            </a:r>
            <a:endParaRPr lang="ko-KR" altLang="en-US" sz="3500" spc="300" dirty="0">
              <a:latin typeface="넥슨Lv2고딕 OTF" panose="00000500000000000000" pitchFamily="50" charset="-127"/>
              <a:ea typeface="넥슨Lv2고딕 OTF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707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6343 L 0 -3.7037E-6 " pathEditMode="relative" rAng="0" ptsTypes="AA">
                                      <p:cBhvr>
                                        <p:cTn id="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13 L 0 0.00162 " pathEditMode="relative" rAng="0" ptsTypes="AA">
                                      <p:cBhvr>
                                        <p:cTn id="16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6851 L 0 4.44444E-6 " pathEditMode="relative" rAng="0" ptsTypes="AA">
                                      <p:cBhvr>
                                        <p:cTn id="23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12685 L 0 1.85185E-6 " pathEditMode="relative" rAng="0" ptsTypes="AA">
                                      <p:cBhvr>
                                        <p:cTn id="3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9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11551 L 0 -3.7037E-6 " pathEditMode="relative" rAng="0" ptsTypes="AA">
                                      <p:cBhvr>
                                        <p:cTn id="3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10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 0.25 " pathEditMode="relative" rAng="0" ptsTypes="AA">
                                      <p:cBhvr>
                                        <p:cTn id="3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 0.25 " pathEditMode="relative" rAng="0" ptsTypes="AA">
                                      <p:cBhvr>
                                        <p:cTn id="41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0.25 " pathEditMode="relative" rAng="0" ptsTypes="AA">
                                      <p:cBhvr>
                                        <p:cTn id="43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45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 0.25 " pathEditMode="relative" rAng="0" ptsTypes="AA">
                                      <p:cBhvr>
                                        <p:cTn id="47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0 0.17315 " pathEditMode="relative" rAng="0" ptsTypes="AA">
                                      <p:cBhvr>
                                        <p:cTn id="6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1.11022E-16 -2.96296E-6 L -1.11022E-16 -0.07222 " pathEditMode="relative" rAng="0" ptsTypes="AA">
                                      <p:cBhvr>
                                        <p:cTn id="7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7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7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4" grpId="2"/>
      <p:bldP spid="4" grpId="3"/>
      <p:bldP spid="8" grpId="0"/>
      <p:bldP spid="8" grpId="1"/>
      <p:bldP spid="8" grpId="2"/>
      <p:bldP spid="8" grpId="3"/>
      <p:bldP spid="10" grpId="0"/>
      <p:bldP spid="10" grpId="1"/>
      <p:bldP spid="10" grpId="2"/>
      <p:bldP spid="10" grpId="3"/>
      <p:bldP spid="14" grpId="0"/>
      <p:bldP spid="14" grpId="1"/>
      <p:bldP spid="14" grpId="2"/>
      <p:bldP spid="14" grpId="3"/>
      <p:bldP spid="2" grpId="0"/>
      <p:bldP spid="2" grpId="1"/>
      <p:bldP spid="3" grpId="0"/>
      <p:bldP spid="3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아두이노 나노 정품 (Arduino Nano)">
            <a:extLst>
              <a:ext uri="{FF2B5EF4-FFF2-40B4-BE49-F238E27FC236}">
                <a16:creationId xmlns:a16="http://schemas.microsoft.com/office/drawing/2014/main" id="{B10EBE6B-E108-46C3-B26E-E4AFBF2AE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316886"/>
            <a:ext cx="4667250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856 MCP3008 8-Channel 10-Bit ADC with SPI Interface Adafruit">
            <a:extLst>
              <a:ext uri="{FF2B5EF4-FFF2-40B4-BE49-F238E27FC236}">
                <a16:creationId xmlns:a16="http://schemas.microsoft.com/office/drawing/2014/main" id="{C8E65E64-E532-4F52-8238-73FA7F035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3" r="21073"/>
          <a:stretch/>
        </p:blipFill>
        <p:spPr bwMode="auto">
          <a:xfrm>
            <a:off x="4826000" y="966109"/>
            <a:ext cx="3467100" cy="334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173CEDF-AE8F-4DB9-8F3C-228C4B44F732}"/>
              </a:ext>
            </a:extLst>
          </p:cNvPr>
          <p:cNvSpPr/>
          <p:nvPr/>
        </p:nvSpPr>
        <p:spPr>
          <a:xfrm>
            <a:off x="4025900" y="2055197"/>
            <a:ext cx="1079500" cy="2159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2고딕 OTF" panose="00000500000000000000" pitchFamily="50" charset="-127"/>
              <a:ea typeface="넥슨Lv2고딕 OTF" panose="00000500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2391738-551E-4416-8056-51B13D716519}"/>
              </a:ext>
            </a:extLst>
          </p:cNvPr>
          <p:cNvSpPr/>
          <p:nvPr/>
        </p:nvSpPr>
        <p:spPr>
          <a:xfrm>
            <a:off x="4025900" y="2497580"/>
            <a:ext cx="1079500" cy="2159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2고딕 OTF" panose="00000500000000000000" pitchFamily="50" charset="-127"/>
              <a:ea typeface="넥슨Lv2고딕 OTF" panose="000005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BDEF6E-4EDD-45E8-9A42-08ADB7D4C325}"/>
              </a:ext>
            </a:extLst>
          </p:cNvPr>
          <p:cNvSpPr txBox="1"/>
          <p:nvPr/>
        </p:nvSpPr>
        <p:spPr>
          <a:xfrm>
            <a:off x="945045" y="4315269"/>
            <a:ext cx="7253909" cy="1860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 err="1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아두이노의</a:t>
            </a:r>
            <a:r>
              <a:rPr lang="ko-KR" altLang="en-US" sz="40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 </a:t>
            </a:r>
            <a:r>
              <a:rPr lang="en-US" altLang="ko-KR" sz="40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GPL </a:t>
            </a:r>
            <a:r>
              <a:rPr lang="ko-KR" altLang="en-US" sz="4000" dirty="0" err="1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라이선스로부터도</a:t>
            </a:r>
            <a:endParaRPr lang="en-US" altLang="ko-KR" sz="4000" dirty="0">
              <a:latin typeface="넥슨Lv2고딕 OTF" panose="00000500000000000000" pitchFamily="50" charset="-127"/>
              <a:ea typeface="넥슨Lv2고딕 OTF" panose="0000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자유로워질 수 있음</a:t>
            </a:r>
          </a:p>
        </p:txBody>
      </p:sp>
    </p:spTree>
    <p:extLst>
      <p:ext uri="{BB962C8B-B14F-4D97-AF65-F5344CB8AC3E}">
        <p14:creationId xmlns:p14="http://schemas.microsoft.com/office/powerpoint/2010/main" val="165607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8542 L 0 0.00116 " pathEditMode="relative" rAng="0" ptsTypes="AA">
                                      <p:cBhvr>
                                        <p:cTn id="27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6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D3B48C5-1D81-49ED-A5FA-72897BFF9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66218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0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1:N </a:t>
            </a:r>
            <a:r>
              <a:rPr lang="ko-KR" altLang="en-US" sz="5000" dirty="0" err="1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반납기</a:t>
            </a:r>
            <a:endParaRPr lang="ko-KR" altLang="en-US" sz="5000" dirty="0">
              <a:latin typeface="넥슨Lv2고딕 OTF" panose="00000500000000000000" pitchFamily="50" charset="-127"/>
              <a:ea typeface="넥슨Lv2고딕 OTF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68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32DCBA-F176-4D99-BBFD-C6BA9973EC2C}"/>
              </a:ext>
            </a:extLst>
          </p:cNvPr>
          <p:cNvSpPr txBox="1"/>
          <p:nvPr/>
        </p:nvSpPr>
        <p:spPr>
          <a:xfrm>
            <a:off x="1995813" y="3075057"/>
            <a:ext cx="51523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기기 </a:t>
            </a:r>
            <a:r>
              <a:rPr lang="en-US" altLang="ko-KR" sz="4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1</a:t>
            </a:r>
            <a:r>
              <a:rPr lang="ko-KR" altLang="en-US" sz="4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대 </a:t>
            </a:r>
            <a:r>
              <a:rPr lang="en-US" altLang="ko-KR" sz="4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: </a:t>
            </a:r>
            <a:r>
              <a:rPr lang="ko-KR" altLang="en-US" sz="4000" spc="300" dirty="0" err="1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반납기</a:t>
            </a:r>
            <a:r>
              <a:rPr lang="ko-KR" altLang="en-US" sz="4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 </a:t>
            </a:r>
            <a:r>
              <a:rPr lang="en-US" altLang="ko-KR" sz="4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1</a:t>
            </a:r>
            <a:r>
              <a:rPr lang="ko-KR" altLang="en-US" sz="4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D91AD0-9D9A-46DC-A6FE-66EE26775063}"/>
              </a:ext>
            </a:extLst>
          </p:cNvPr>
          <p:cNvSpPr txBox="1"/>
          <p:nvPr/>
        </p:nvSpPr>
        <p:spPr>
          <a:xfrm>
            <a:off x="1995813" y="402974"/>
            <a:ext cx="52309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기기 </a:t>
            </a:r>
            <a:r>
              <a:rPr lang="en-US" altLang="ko-KR" sz="4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N</a:t>
            </a:r>
            <a:r>
              <a:rPr lang="ko-KR" altLang="en-US" sz="4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대 </a:t>
            </a:r>
            <a:r>
              <a:rPr lang="en-US" altLang="ko-KR" sz="4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: </a:t>
            </a:r>
            <a:r>
              <a:rPr lang="ko-KR" altLang="en-US" sz="4000" spc="300" dirty="0" err="1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반납기</a:t>
            </a:r>
            <a:r>
              <a:rPr lang="ko-KR" altLang="en-US" sz="4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 </a:t>
            </a:r>
            <a:r>
              <a:rPr lang="en-US" altLang="ko-KR" sz="4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1</a:t>
            </a:r>
            <a:r>
              <a:rPr lang="ko-KR" altLang="en-US" sz="4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대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B052770-0262-4014-98AC-3C223C266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645" y="2398782"/>
            <a:ext cx="244792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5BE7D21-65F4-4865-92E2-BFCDA2B96C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20"/>
          <a:stretch/>
        </p:blipFill>
        <p:spPr bwMode="auto">
          <a:xfrm>
            <a:off x="5644545" y="3475107"/>
            <a:ext cx="1769246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CE522AB4-D6AC-43B9-972C-9CE373A176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882"/>
          <a:stretch/>
        </p:blipFill>
        <p:spPr bwMode="auto">
          <a:xfrm>
            <a:off x="5143171" y="1998732"/>
            <a:ext cx="2771994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09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xit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6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6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6944 L 3.33333E-6 3.33333E-6 " pathEditMode="relative" rAng="0" ptsTypes="AA">
                                      <p:cBhvr>
                                        <p:cTn id="15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8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C5E640-7DD5-4C2E-ADAA-F90199B43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03437"/>
            <a:ext cx="7886700" cy="1325563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📃</a:t>
            </a:r>
            <a:br>
              <a:rPr lang="en-US" altLang="ko-KR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</a:br>
            <a:r>
              <a:rPr lang="ko-KR" altLang="en-US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자세한 내용은 </a:t>
            </a:r>
            <a:r>
              <a:rPr lang="ko-KR" altLang="en-US" dirty="0" err="1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깃북</a:t>
            </a:r>
            <a:r>
              <a:rPr lang="ko-KR" altLang="en-US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 참조</a:t>
            </a:r>
            <a:r>
              <a:rPr lang="en-US" altLang="ko-KR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!</a:t>
            </a:r>
            <a:endParaRPr lang="ko-KR" altLang="en-US" dirty="0">
              <a:latin typeface="넥슨Lv2고딕 OTF" panose="00000500000000000000" pitchFamily="50" charset="-127"/>
              <a:ea typeface="넥슨Lv2고딕 OTF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29436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6D0D1B-066E-4A37-B8CB-12339732F5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272DEAB-D3C2-4137-9474-11A901D4CB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2867"/>
      </p:ext>
    </p:extLst>
  </p:cSld>
  <p:clrMapOvr>
    <a:masterClrMapping/>
  </p:clrMapOvr>
  <p:transition spd="slow">
    <p:push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A6C68CF-A7A3-4090-9A78-DCDA7F440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50" y="422275"/>
            <a:ext cx="8456097" cy="22795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F63A936-3760-47E5-809E-010414B25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618" y="1231856"/>
            <a:ext cx="7008762" cy="660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C76F82-08E9-489F-A4DA-6D96475B11A9}"/>
              </a:ext>
            </a:extLst>
          </p:cNvPr>
          <p:cNvSpPr txBox="1"/>
          <p:nvPr/>
        </p:nvSpPr>
        <p:spPr>
          <a:xfrm>
            <a:off x="545896" y="3352800"/>
            <a:ext cx="80522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제 </a:t>
            </a:r>
            <a:r>
              <a:rPr lang="en-US" altLang="ko-KR" sz="3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2</a:t>
            </a:r>
            <a:r>
              <a:rPr lang="ko-KR" altLang="en-US" sz="3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의 </a:t>
            </a:r>
            <a:r>
              <a:rPr lang="en-US" altLang="ko-KR" sz="3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‘</a:t>
            </a:r>
            <a:r>
              <a:rPr lang="ko-KR" altLang="en-US" sz="3000" spc="300" dirty="0" err="1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국방모바일보안</a:t>
            </a:r>
            <a:r>
              <a:rPr lang="en-US" altLang="ko-KR" sz="3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’</a:t>
            </a:r>
            <a:r>
              <a:rPr lang="ko-KR" altLang="en-US" sz="3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이 탄생하는게 아닌지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4811B0-51AF-467E-86B3-4BE24D6B5204}"/>
              </a:ext>
            </a:extLst>
          </p:cNvPr>
          <p:cNvSpPr txBox="1"/>
          <p:nvPr/>
        </p:nvSpPr>
        <p:spPr>
          <a:xfrm>
            <a:off x="904969" y="4344167"/>
            <a:ext cx="73340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정말 앱만으로 반납을 통제해야 하는지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1EDDA9-AD86-4DFD-B40B-3994780911BD}"/>
              </a:ext>
            </a:extLst>
          </p:cNvPr>
          <p:cNvSpPr txBox="1"/>
          <p:nvPr/>
        </p:nvSpPr>
        <p:spPr>
          <a:xfrm>
            <a:off x="1063666" y="5335534"/>
            <a:ext cx="70166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IoT</a:t>
            </a:r>
            <a:r>
              <a:rPr lang="ko-KR" altLang="en-US" sz="48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로도</a:t>
            </a:r>
            <a:r>
              <a:rPr lang="en-US" altLang="ko-KR" sz="48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… </a:t>
            </a:r>
            <a:r>
              <a:rPr lang="ko-KR" altLang="en-US" sz="48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될 것 같은데</a:t>
            </a:r>
            <a:r>
              <a:rPr lang="en-US" altLang="ko-KR" sz="48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?!</a:t>
            </a:r>
            <a:endParaRPr lang="ko-KR" altLang="en-US" sz="4800" spc="300" dirty="0">
              <a:latin typeface="넥슨Lv2고딕 OTF" panose="00000500000000000000" pitchFamily="50" charset="-127"/>
              <a:ea typeface="넥슨Lv2고딕 OTF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31526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8078 L 0 3.33333E-6 " pathEditMode="relative" rAng="0" ptsTypes="AA">
                                      <p:cBhvr>
                                        <p:cTn id="19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8518 L 0 4.07407E-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4" grpId="0"/>
      <p:bldP spid="14" grpId="1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7A10B-46E5-4E6D-A7D6-6812F022E7BF}"/>
              </a:ext>
            </a:extLst>
          </p:cNvPr>
          <p:cNvSpPr txBox="1"/>
          <p:nvPr/>
        </p:nvSpPr>
        <p:spPr>
          <a:xfrm>
            <a:off x="689472" y="2025650"/>
            <a:ext cx="587693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💡 비대면으로 이루어져야 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91EE92-C612-41A5-B674-63EBA00C9552}"/>
              </a:ext>
            </a:extLst>
          </p:cNvPr>
          <p:cNvSpPr txBox="1"/>
          <p:nvPr/>
        </p:nvSpPr>
        <p:spPr>
          <a:xfrm>
            <a:off x="689472" y="2973347"/>
            <a:ext cx="660950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💡 앱에서 많은 걸 요구하면 안됨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B8CFE9-DD28-4396-A0C7-C4D866E4A27A}"/>
              </a:ext>
            </a:extLst>
          </p:cNvPr>
          <p:cNvSpPr txBox="1"/>
          <p:nvPr/>
        </p:nvSpPr>
        <p:spPr>
          <a:xfrm>
            <a:off x="689472" y="3921044"/>
            <a:ext cx="599234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💡 비정상 반납 행위로부터</a:t>
            </a:r>
            <a:endParaRPr lang="en-US" altLang="ko-KR" sz="3500" spc="300" dirty="0">
              <a:latin typeface="넥슨Lv2고딕 OTF" panose="00000500000000000000" pitchFamily="50" charset="-127"/>
              <a:ea typeface="넥슨Lv2고딕 OTF" panose="00000500000000000000" pitchFamily="50" charset="-127"/>
            </a:endParaRPr>
          </a:p>
          <a:p>
            <a:pPr lvl="1"/>
            <a:r>
              <a:rPr lang="ko-KR" altLang="en-US" sz="35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 충분한 방어력을 갖춰야 함</a:t>
            </a:r>
            <a:endParaRPr lang="en-US" altLang="ko-KR" sz="3500" spc="300" dirty="0">
              <a:latin typeface="넥슨Lv2고딕 OTF" panose="00000500000000000000" pitchFamily="50" charset="-127"/>
              <a:ea typeface="넥슨Lv2고딕 OTF" panose="000005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1FFEA1-B573-46ED-A75E-90EC1CD9308E}"/>
              </a:ext>
            </a:extLst>
          </p:cNvPr>
          <p:cNvSpPr txBox="1"/>
          <p:nvPr/>
        </p:nvSpPr>
        <p:spPr>
          <a:xfrm>
            <a:off x="689472" y="5330406"/>
            <a:ext cx="805380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💡 기종에 무관하게 적용할 수 있어야 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088117-45FF-4536-AB63-0C995138CCEA}"/>
              </a:ext>
            </a:extLst>
          </p:cNvPr>
          <p:cNvSpPr txBox="1"/>
          <p:nvPr/>
        </p:nvSpPr>
        <p:spPr>
          <a:xfrm>
            <a:off x="398421" y="597061"/>
            <a:ext cx="8337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300" dirty="0" err="1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비대면</a:t>
            </a:r>
            <a:r>
              <a:rPr lang="ko-KR" altLang="en-US" sz="48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 반납 </a:t>
            </a:r>
            <a:r>
              <a:rPr lang="en-US" altLang="ko-KR" sz="48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‘</a:t>
            </a:r>
            <a:r>
              <a:rPr lang="ko-KR" altLang="en-US" sz="48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시스템</a:t>
            </a:r>
            <a:r>
              <a:rPr lang="en-US" altLang="ko-KR" sz="48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’</a:t>
            </a:r>
            <a:r>
              <a:rPr lang="ko-KR" altLang="en-US" sz="48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을 만들자</a:t>
            </a:r>
            <a:r>
              <a:rPr lang="en-US" altLang="ko-KR" sz="48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!</a:t>
            </a:r>
            <a:endParaRPr lang="ko-KR" altLang="en-US" sz="4800" spc="300" dirty="0">
              <a:latin typeface="넥슨Lv2고딕 OTF" panose="00000500000000000000" pitchFamily="50" charset="-127"/>
              <a:ea typeface="넥슨Lv2고딕 OTF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90835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0.09236 L -0.00017 0.00024 " pathEditMode="relative" rAng="0" ptsTypes="AA">
                                      <p:cBhvr>
                                        <p:cTn id="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9213 L -1.11111E-6 2.96296E-6 " pathEditMode="relative" rAng="0" ptsTypes="AA">
                                      <p:cBhvr>
                                        <p:cTn id="16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0.07338 L 0.00087 -4.44444E-6 " pathEditMode="relative" rAng="0" ptsTypes="AA">
                                      <p:cBhvr>
                                        <p:cTn id="2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 0.0919 L 1.38889E-6 1.85185E-6 " pathEditMode="relative" rAng="0" ptsTypes="AA">
                                      <p:cBhvr>
                                        <p:cTn id="30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  <p:bldP spid="8" grpId="0"/>
      <p:bldP spid="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AD9EBAB8-DD15-43DC-9B1A-A1C15FDD6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190" y="1812481"/>
            <a:ext cx="6083730" cy="3956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5B3069C-D2A7-4DBB-9BA8-854C60B05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이를 만족시킬 수 있는 시스템</a:t>
            </a:r>
            <a:r>
              <a:rPr lang="en-US" altLang="ko-KR" dirty="0"/>
              <a:t>..?</a:t>
            </a:r>
            <a:endParaRPr lang="ko-KR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4FB6814-611E-4CE7-BC43-6531B045F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900"/>
          <a:stretch/>
        </p:blipFill>
        <p:spPr bwMode="auto">
          <a:xfrm>
            <a:off x="628650" y="1783435"/>
            <a:ext cx="2289174" cy="448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EE681B-434F-4FAB-B9E5-5F432E19FF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00" b="1278"/>
          <a:stretch/>
        </p:blipFill>
        <p:spPr bwMode="auto">
          <a:xfrm>
            <a:off x="2492019" y="1235074"/>
            <a:ext cx="2289174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BA11F9F-DC00-4D8A-8506-9C0AD0DC7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279" y="2036802"/>
            <a:ext cx="2512907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C302D0E-4545-44E7-BBE7-97102B77D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614" y="1690689"/>
            <a:ext cx="2453920" cy="448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3A3CBF2-7585-4FA2-BA36-2D07D907D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627" y="1909093"/>
            <a:ext cx="3338766" cy="254860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6E525E-1837-4478-86D3-183386CC82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5652" y="3286429"/>
            <a:ext cx="3165181" cy="204121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71AA3C1-AAC6-4A9A-846F-547C204F09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4080" y="2080440"/>
            <a:ext cx="3394931" cy="18716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A7F630-EF54-476E-A461-4211DA825369}"/>
              </a:ext>
            </a:extLst>
          </p:cNvPr>
          <p:cNvSpPr txBox="1"/>
          <p:nvPr/>
        </p:nvSpPr>
        <p:spPr>
          <a:xfrm>
            <a:off x="739861" y="4232937"/>
            <a:ext cx="7664278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0070C0"/>
                </a:solidFill>
                <a:effectLst>
                  <a:glow rad="63500">
                    <a:schemeClr val="bg1"/>
                  </a:glow>
                </a:effectLst>
              </a:rPr>
              <a:t>수많은 시나리오 작성 </a:t>
            </a:r>
            <a:r>
              <a:rPr lang="en-US" altLang="ko-KR" sz="4000" b="1" dirty="0">
                <a:solidFill>
                  <a:srgbClr val="0070C0"/>
                </a:solidFill>
                <a:effectLst>
                  <a:glow rad="63500">
                    <a:schemeClr val="bg1"/>
                  </a:glow>
                </a:effectLst>
              </a:rPr>
              <a:t>&amp; </a:t>
            </a:r>
            <a:r>
              <a:rPr lang="ko-KR" altLang="en-US" sz="4000" b="1" dirty="0">
                <a:solidFill>
                  <a:srgbClr val="0070C0"/>
                </a:solidFill>
                <a:effectLst>
                  <a:glow rad="63500">
                    <a:schemeClr val="bg1"/>
                  </a:glow>
                </a:effectLst>
              </a:rPr>
              <a:t>시행착오</a:t>
            </a:r>
          </a:p>
        </p:txBody>
      </p:sp>
    </p:spTree>
    <p:extLst>
      <p:ext uri="{BB962C8B-B14F-4D97-AF65-F5344CB8AC3E}">
        <p14:creationId xmlns:p14="http://schemas.microsoft.com/office/powerpoint/2010/main" val="2078006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7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140" fill="hold">
                                          <p:stCondLst>
                                            <p:cond delay="14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140" fill="hold">
                                          <p:stCondLst>
                                            <p:cond delay="28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140" fill="hold">
                                          <p:stCondLst>
                                            <p:cond delay="4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140" fill="hold">
                                          <p:stCondLst>
                                            <p:cond delay="56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ED134F2-4905-4B40-87DE-9D0B3BF539FE}"/>
              </a:ext>
            </a:extLst>
          </p:cNvPr>
          <p:cNvSpPr txBox="1"/>
          <p:nvPr/>
        </p:nvSpPr>
        <p:spPr>
          <a:xfrm>
            <a:off x="540127" y="442269"/>
            <a:ext cx="47788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Q. </a:t>
            </a:r>
            <a:r>
              <a:rPr lang="ko-KR" altLang="en-US" sz="35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기기를 구별해야 함</a:t>
            </a:r>
            <a:r>
              <a:rPr lang="en-US" altLang="ko-KR" sz="35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.</a:t>
            </a:r>
            <a:endParaRPr lang="ko-KR" altLang="en-US" sz="3500" spc="300" dirty="0">
              <a:latin typeface="넥슨Lv2고딕 OTF" panose="00000500000000000000" pitchFamily="50" charset="-127"/>
              <a:ea typeface="넥슨Lv2고딕 OTF" panose="000005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559C9F-2E7D-4671-BBCE-3730D96899D3}"/>
              </a:ext>
            </a:extLst>
          </p:cNvPr>
          <p:cNvSpPr txBox="1"/>
          <p:nvPr/>
        </p:nvSpPr>
        <p:spPr>
          <a:xfrm>
            <a:off x="566253" y="1362819"/>
            <a:ext cx="842607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500" spc="300" dirty="0">
                <a:solidFill>
                  <a:srgbClr val="FF0000"/>
                </a:solidFill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A. </a:t>
            </a:r>
            <a:r>
              <a:rPr lang="ko-KR" altLang="en-US" sz="3500" spc="300" dirty="0">
                <a:solidFill>
                  <a:srgbClr val="FF0000"/>
                </a:solidFill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기기의 </a:t>
            </a:r>
            <a:r>
              <a:rPr lang="en-US" altLang="ko-KR" sz="3500" spc="300" dirty="0">
                <a:solidFill>
                  <a:srgbClr val="FF0000"/>
                </a:solidFill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UUID </a:t>
            </a:r>
            <a:r>
              <a:rPr lang="ko-KR" altLang="en-US" sz="3500" spc="300" dirty="0">
                <a:solidFill>
                  <a:srgbClr val="FF0000"/>
                </a:solidFill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접근 권한은 </a:t>
            </a:r>
            <a:r>
              <a:rPr lang="en-US" altLang="ko-KR" sz="3500" spc="300" dirty="0">
                <a:solidFill>
                  <a:srgbClr val="FF0000"/>
                </a:solidFill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‘</a:t>
            </a:r>
            <a:r>
              <a:rPr lang="ko-KR" altLang="en-US" sz="3500" spc="300" dirty="0">
                <a:solidFill>
                  <a:srgbClr val="FF0000"/>
                </a:solidFill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고급 권한</a:t>
            </a:r>
            <a:r>
              <a:rPr lang="en-US" altLang="ko-KR" sz="3500" spc="300" dirty="0">
                <a:solidFill>
                  <a:srgbClr val="FF0000"/>
                </a:solidFill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’</a:t>
            </a:r>
            <a:endParaRPr lang="ko-KR" altLang="en-US" sz="3500" spc="300" dirty="0">
              <a:solidFill>
                <a:srgbClr val="FF0000"/>
              </a:solidFill>
              <a:latin typeface="넥슨Lv2고딕 OTF" panose="00000500000000000000" pitchFamily="50" charset="-127"/>
              <a:ea typeface="넥슨Lv2고딕 OTF" panose="00000500000000000000" pitchFamily="50" charset="-127"/>
            </a:endParaRPr>
          </a:p>
          <a:p>
            <a:endParaRPr lang="ko-KR" altLang="en-US" sz="3500" spc="300" dirty="0">
              <a:solidFill>
                <a:srgbClr val="FF0000"/>
              </a:solidFill>
              <a:latin typeface="넥슨Lv2고딕 OTF" panose="00000500000000000000" pitchFamily="50" charset="-127"/>
              <a:ea typeface="넥슨Lv2고딕 OTF" panose="000005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6D735D-0CF8-4DA9-8A50-C4FDFB33851C}"/>
              </a:ext>
            </a:extLst>
          </p:cNvPr>
          <p:cNvSpPr txBox="1"/>
          <p:nvPr/>
        </p:nvSpPr>
        <p:spPr>
          <a:xfrm>
            <a:off x="736418" y="3429000"/>
            <a:ext cx="76711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서버에서 </a:t>
            </a:r>
            <a:r>
              <a:rPr lang="en-US" altLang="ko-KR" sz="6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UUID</a:t>
            </a:r>
            <a:r>
              <a:rPr lang="ko-KR" altLang="en-US" sz="6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를</a:t>
            </a:r>
            <a:endParaRPr lang="en-US" altLang="ko-KR" sz="6000" spc="300" dirty="0">
              <a:latin typeface="넥슨Lv2고딕 OTF" panose="00000500000000000000" pitchFamily="50" charset="-127"/>
              <a:ea typeface="넥슨Lv2고딕 OTF" panose="000005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D1E4CC-8AD4-4DCD-AA47-3D57A0E9ED34}"/>
              </a:ext>
            </a:extLst>
          </p:cNvPr>
          <p:cNvSpPr txBox="1"/>
          <p:nvPr/>
        </p:nvSpPr>
        <p:spPr>
          <a:xfrm>
            <a:off x="998290" y="4680949"/>
            <a:ext cx="71474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만들어서 부여하자</a:t>
            </a:r>
            <a:r>
              <a:rPr lang="en-US" altLang="ko-KR" sz="6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!</a:t>
            </a:r>
            <a:endParaRPr lang="ko-KR" altLang="en-US" sz="6000" spc="300" dirty="0">
              <a:latin typeface="넥슨Lv2고딕 OTF" panose="00000500000000000000" pitchFamily="50" charset="-127"/>
              <a:ea typeface="넥슨Lv2고딕 OTF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48190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20E94A2-DBAD-49F8-B812-CF1162E4D08E}"/>
              </a:ext>
            </a:extLst>
          </p:cNvPr>
          <p:cNvSpPr txBox="1"/>
          <p:nvPr/>
        </p:nvSpPr>
        <p:spPr>
          <a:xfrm>
            <a:off x="584373" y="3429000"/>
            <a:ext cx="797526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기기가 반납기에 들어간 </a:t>
            </a:r>
            <a:r>
              <a:rPr lang="ko-KR" altLang="en-US" sz="5000" spc="300" dirty="0">
                <a:solidFill>
                  <a:schemeClr val="accent1"/>
                </a:solidFill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후</a:t>
            </a:r>
            <a:r>
              <a:rPr lang="ko-KR" altLang="en-US" sz="5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에</a:t>
            </a:r>
            <a:endParaRPr lang="en-US" altLang="ko-KR" sz="5000" spc="300" dirty="0">
              <a:latin typeface="넥슨Lv2고딕 OTF" panose="00000500000000000000" pitchFamily="50" charset="-127"/>
              <a:ea typeface="넥슨Lv2고딕 OTF" panose="000005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FC45A6-C2D1-4F1E-828B-700ED604C692}"/>
              </a:ext>
            </a:extLst>
          </p:cNvPr>
          <p:cNvSpPr txBox="1"/>
          <p:nvPr/>
        </p:nvSpPr>
        <p:spPr>
          <a:xfrm>
            <a:off x="246512" y="400324"/>
            <a:ext cx="490230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5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Q. QR</a:t>
            </a:r>
            <a:r>
              <a:rPr lang="ko-KR" altLang="en-US" sz="35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코드를 사용하자</a:t>
            </a:r>
            <a:r>
              <a:rPr lang="en-US" altLang="ko-KR" sz="35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.</a:t>
            </a:r>
            <a:endParaRPr lang="ko-KR" altLang="en-US" sz="3500" spc="300" dirty="0">
              <a:latin typeface="넥슨Lv2고딕 OTF" panose="00000500000000000000" pitchFamily="50" charset="-127"/>
              <a:ea typeface="넥슨Lv2고딕 OTF" panose="000005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75025E-7487-4821-961B-E194D79B8EF6}"/>
              </a:ext>
            </a:extLst>
          </p:cNvPr>
          <p:cNvSpPr txBox="1"/>
          <p:nvPr/>
        </p:nvSpPr>
        <p:spPr>
          <a:xfrm>
            <a:off x="246512" y="1304692"/>
            <a:ext cx="8744801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500" spc="300" dirty="0">
                <a:solidFill>
                  <a:srgbClr val="FF0000"/>
                </a:solidFill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A. QR</a:t>
            </a:r>
            <a:r>
              <a:rPr lang="ko-KR" altLang="en-US" sz="3500" spc="300" dirty="0">
                <a:solidFill>
                  <a:srgbClr val="FF0000"/>
                </a:solidFill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코드를 베끼면</a:t>
            </a:r>
            <a:r>
              <a:rPr lang="en-US" altLang="ko-KR" sz="3500" spc="300" dirty="0">
                <a:solidFill>
                  <a:srgbClr val="FF0000"/>
                </a:solidFill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? (</a:t>
            </a:r>
            <a:r>
              <a:rPr lang="ko-KR" altLang="en-US" sz="3500" spc="300" dirty="0">
                <a:solidFill>
                  <a:srgbClr val="FF0000"/>
                </a:solidFill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스크린샷</a:t>
            </a:r>
            <a:r>
              <a:rPr lang="en-US" altLang="ko-KR" sz="3500" spc="300" dirty="0">
                <a:solidFill>
                  <a:srgbClr val="FF0000"/>
                </a:solidFill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, </a:t>
            </a:r>
            <a:r>
              <a:rPr lang="ko-KR" altLang="en-US" sz="3500" spc="300" dirty="0">
                <a:solidFill>
                  <a:srgbClr val="FF0000"/>
                </a:solidFill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모눈종이</a:t>
            </a:r>
            <a:r>
              <a:rPr lang="en-US" altLang="ko-KR" sz="3500" spc="300" dirty="0">
                <a:solidFill>
                  <a:srgbClr val="FF0000"/>
                </a:solidFill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ED4615-9BC9-4535-B797-D3CB0087905F}"/>
              </a:ext>
            </a:extLst>
          </p:cNvPr>
          <p:cNvSpPr txBox="1"/>
          <p:nvPr/>
        </p:nvSpPr>
        <p:spPr>
          <a:xfrm>
            <a:off x="1477243" y="4747470"/>
            <a:ext cx="618951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앱에 난수를 전송하자</a:t>
            </a:r>
            <a:r>
              <a:rPr lang="en-US" altLang="ko-KR" sz="5000" spc="3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775196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0FC45A6-C2D1-4F1E-828B-700ED604C692}"/>
              </a:ext>
            </a:extLst>
          </p:cNvPr>
          <p:cNvSpPr txBox="1"/>
          <p:nvPr/>
        </p:nvSpPr>
        <p:spPr>
          <a:xfrm>
            <a:off x="309454" y="691635"/>
            <a:ext cx="85250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Q. </a:t>
            </a:r>
            <a:r>
              <a:rPr lang="ko-KR" altLang="en-US" sz="4000" dirty="0">
                <a:solidFill>
                  <a:srgbClr val="FF0000"/>
                </a:solidFill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서버가 요청도 없이 신호를 전송하려면</a:t>
            </a:r>
            <a:endParaRPr lang="en-US" altLang="ko-KR" sz="4000" dirty="0">
              <a:solidFill>
                <a:srgbClr val="FF0000"/>
              </a:solidFill>
              <a:latin typeface="넥슨Lv2고딕 OTF" panose="00000500000000000000" pitchFamily="50" charset="-127"/>
              <a:ea typeface="넥슨Lv2고딕 OTF" panose="00000500000000000000" pitchFamily="50" charset="-127"/>
            </a:endParaRPr>
          </a:p>
          <a:p>
            <a:r>
              <a:rPr lang="ko-KR" altLang="en-US" sz="4000" dirty="0">
                <a:solidFill>
                  <a:srgbClr val="FF0000"/>
                </a:solidFill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     앱이 많은 권한을 가져야 한다</a:t>
            </a:r>
            <a:r>
              <a:rPr lang="en-US" altLang="ko-KR" sz="4000" dirty="0">
                <a:solidFill>
                  <a:srgbClr val="FF0000"/>
                </a:solidFill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.</a:t>
            </a:r>
            <a:endParaRPr lang="ko-KR" altLang="en-US" sz="4000" dirty="0">
              <a:solidFill>
                <a:srgbClr val="FF0000"/>
              </a:solidFill>
              <a:latin typeface="넥슨Lv2고딕 OTF" panose="00000500000000000000" pitchFamily="50" charset="-127"/>
              <a:ea typeface="넥슨Lv2고딕 OTF" panose="000005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75025E-7487-4821-961B-E194D79B8EF6}"/>
              </a:ext>
            </a:extLst>
          </p:cNvPr>
          <p:cNvSpPr txBox="1"/>
          <p:nvPr/>
        </p:nvSpPr>
        <p:spPr>
          <a:xfrm>
            <a:off x="1644239" y="3613413"/>
            <a:ext cx="585552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5000" dirty="0">
                <a:solidFill>
                  <a:schemeClr val="accent1"/>
                </a:solidFill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TOTP</a:t>
            </a:r>
            <a:r>
              <a:rPr lang="ko-KR" altLang="en-US" sz="50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를 사용하자</a:t>
            </a:r>
            <a:r>
              <a:rPr lang="en-US" altLang="ko-KR" sz="50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AF488F-9D5B-47DD-85B3-3528A701BB40}"/>
              </a:ext>
            </a:extLst>
          </p:cNvPr>
          <p:cNvSpPr txBox="1"/>
          <p:nvPr/>
        </p:nvSpPr>
        <p:spPr>
          <a:xfrm>
            <a:off x="311330" y="4842927"/>
            <a:ext cx="85232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그리고 </a:t>
            </a:r>
            <a:r>
              <a:rPr lang="en-US" altLang="ko-KR" sz="4000" dirty="0">
                <a:solidFill>
                  <a:schemeClr val="accent1"/>
                </a:solidFill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UUID</a:t>
            </a:r>
            <a:r>
              <a:rPr lang="ko-KR" altLang="en-US" sz="40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를 </a:t>
            </a:r>
            <a:r>
              <a:rPr lang="en-US" altLang="ko-KR" sz="40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SEED</a:t>
            </a:r>
            <a:r>
              <a:rPr lang="ko-KR" altLang="en-US" sz="40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값으로 사용하자</a:t>
            </a:r>
            <a:r>
              <a:rPr lang="en-US" altLang="ko-KR" sz="4000" dirty="0">
                <a:latin typeface="넥슨Lv2고딕 OTF" panose="00000500000000000000" pitchFamily="50" charset="-127"/>
                <a:ea typeface="넥슨Lv2고딕 OTF" panose="00000500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67770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8" grpId="0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212</TotalTime>
  <Words>331</Words>
  <Application>Microsoft Office PowerPoint</Application>
  <PresentationFormat>화면 슬라이드 쇼(4:3)</PresentationFormat>
  <Paragraphs>74</Paragraphs>
  <Slides>34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넥슨Lv2고딕 OTF</vt:lpstr>
      <vt:lpstr>넥슨Lv2고딕 OTF Medium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이를 만족시킬 수 있는 시스템..?</vt:lpstr>
      <vt:lpstr>PowerPoint 프레젠테이션</vt:lpstr>
      <vt:lpstr>PowerPoint 프레젠테이션</vt:lpstr>
      <vt:lpstr>PowerPoint 프레젠테이션</vt:lpstr>
      <vt:lpstr>PowerPoint 프레젠테이션</vt:lpstr>
      <vt:lpstr>초기등록</vt:lpstr>
      <vt:lpstr>PowerPoint 프레젠테이션</vt:lpstr>
      <vt:lpstr>반 납</vt:lpstr>
      <vt:lpstr>반 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QR코드 색상암호화</vt:lpstr>
      <vt:lpstr>PowerPoint 프레젠테이션</vt:lpstr>
      <vt:lpstr>PowerPoint 프레젠테이션</vt:lpstr>
      <vt:lpstr>PowerPoint 프레젠테이션</vt:lpstr>
      <vt:lpstr>PowerPoint 프레젠테이션</vt:lpstr>
      <vt:lpstr>관리자용 앱</vt:lpstr>
      <vt:lpstr>PowerPoint 프레젠테이션</vt:lpstr>
      <vt:lpstr>PowerPoint 프레젠테이션</vt:lpstr>
      <vt:lpstr>아두이노 미사용</vt:lpstr>
      <vt:lpstr>PowerPoint 프레젠테이션</vt:lpstr>
      <vt:lpstr>1:N 반납기</vt:lpstr>
      <vt:lpstr>PowerPoint 프레젠테이션</vt:lpstr>
      <vt:lpstr>📃 자세한 내용은 깃북 참조!</vt:lpstr>
      <vt:lpstr>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찬정</dc:creator>
  <cp:lastModifiedBy>박찬정</cp:lastModifiedBy>
  <cp:revision>13</cp:revision>
  <dcterms:created xsi:type="dcterms:W3CDTF">2020-10-30T14:48:14Z</dcterms:created>
  <dcterms:modified xsi:type="dcterms:W3CDTF">2020-10-31T08:09:05Z</dcterms:modified>
</cp:coreProperties>
</file>